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92" r:id="rId5"/>
  </p:sldMasterIdLst>
  <p:notesMasterIdLst>
    <p:notesMasterId r:id="rId11"/>
  </p:notesMasterIdLst>
  <p:handoutMasterIdLst>
    <p:handoutMasterId r:id="rId12"/>
  </p:handoutMasterIdLst>
  <p:sldIdLst>
    <p:sldId id="331" r:id="rId6"/>
    <p:sldId id="332" r:id="rId7"/>
    <p:sldId id="333" r:id="rId8"/>
    <p:sldId id="334" r:id="rId9"/>
    <p:sldId id="33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F15CF0A-D6AC-70AC-780F-460E79CA2957}" name="Kris Knutson" initials="KK" userId="S::kknutson@frontiercollege.ca::91a74970-fb3f-4512-a430-72babc756d30" providerId="AD"/>
  <p188:author id="{B9427421-38B4-2906-FAB6-61F20D204059}" name="Ellie Chan" initials="EC" userId="S::echan@frontiercollege.ca::3f1a5834-221d-4425-9b8d-58bb9bd7b80c" providerId="AD"/>
  <p188:author id="{EC3BFBCE-29DD-D0D9-1506-4126AB389879}" name="Teal Booth" initials="TB" userId="S::tbooth@frontiercollege.ca::4d358c4f-17fc-482c-b4a2-8efc15368316" providerId="AD"/>
  <p188:author id="{D97FC4F1-9A6E-D703-C8E1-7752579E2324}" name="Ellie Chan" initials="EC" userId="Ellie Cha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5954"/>
    <a:srgbClr val="003E38"/>
    <a:srgbClr val="CF5B13"/>
    <a:srgbClr val="B75011"/>
    <a:srgbClr val="EA7123"/>
    <a:srgbClr val="5C4A89"/>
    <a:srgbClr val="FDCE3A"/>
    <a:srgbClr val="98BF1E"/>
    <a:srgbClr val="477E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 Knutson" userId="91a74970-fb3f-4512-a430-72babc756d30" providerId="ADAL" clId="{22010F17-17C2-40D1-8CC6-7160977535EF}"/>
    <pc:docChg chg="modSld">
      <pc:chgData name="Kris Knutson" userId="91a74970-fb3f-4512-a430-72babc756d30" providerId="ADAL" clId="{22010F17-17C2-40D1-8CC6-7160977535EF}" dt="2022-11-15T15:56:29.606" v="191" actId="20577"/>
      <pc:docMkLst>
        <pc:docMk/>
      </pc:docMkLst>
      <pc:sldChg chg="modSp mod">
        <pc:chgData name="Kris Knutson" userId="91a74970-fb3f-4512-a430-72babc756d30" providerId="ADAL" clId="{22010F17-17C2-40D1-8CC6-7160977535EF}" dt="2022-11-15T15:56:29.606" v="191" actId="20577"/>
        <pc:sldMkLst>
          <pc:docMk/>
          <pc:sldMk cId="996415465" sldId="331"/>
        </pc:sldMkLst>
        <pc:spChg chg="mod">
          <ac:chgData name="Kris Knutson" userId="91a74970-fb3f-4512-a430-72babc756d30" providerId="ADAL" clId="{22010F17-17C2-40D1-8CC6-7160977535EF}" dt="2022-11-15T15:56:29.606" v="191" actId="20577"/>
          <ac:spMkLst>
            <pc:docMk/>
            <pc:sldMk cId="996415465" sldId="331"/>
            <ac:spMk id="8194" creationId="{9CC9F96B-0ACC-91DC-98A9-B36E9BA7D5BF}"/>
          </ac:spMkLst>
        </pc:spChg>
      </pc:sldChg>
      <pc:sldChg chg="modSp mod">
        <pc:chgData name="Kris Knutson" userId="91a74970-fb3f-4512-a430-72babc756d30" providerId="ADAL" clId="{22010F17-17C2-40D1-8CC6-7160977535EF}" dt="2022-11-15T15:55:52.688" v="139" actId="20577"/>
        <pc:sldMkLst>
          <pc:docMk/>
          <pc:sldMk cId="3864252129" sldId="332"/>
        </pc:sldMkLst>
        <pc:spChg chg="mod">
          <ac:chgData name="Kris Knutson" userId="91a74970-fb3f-4512-a430-72babc756d30" providerId="ADAL" clId="{22010F17-17C2-40D1-8CC6-7160977535EF}" dt="2022-11-15T15:55:52.688" v="139" actId="20577"/>
          <ac:spMkLst>
            <pc:docMk/>
            <pc:sldMk cId="3864252129" sldId="332"/>
            <ac:spMk id="6145" creationId="{B21584E2-E8D4-FD64-0A12-93743EAFCD59}"/>
          </ac:spMkLst>
        </pc:spChg>
      </pc:sldChg>
      <pc:sldChg chg="modSp mod">
        <pc:chgData name="Kris Knutson" userId="91a74970-fb3f-4512-a430-72babc756d30" providerId="ADAL" clId="{22010F17-17C2-40D1-8CC6-7160977535EF}" dt="2022-11-15T15:55:44.751" v="131" actId="20577"/>
        <pc:sldMkLst>
          <pc:docMk/>
          <pc:sldMk cId="3288394489" sldId="333"/>
        </pc:sldMkLst>
        <pc:spChg chg="mod">
          <ac:chgData name="Kris Knutson" userId="91a74970-fb3f-4512-a430-72babc756d30" providerId="ADAL" clId="{22010F17-17C2-40D1-8CC6-7160977535EF}" dt="2022-11-15T15:55:44.751" v="131" actId="20577"/>
          <ac:spMkLst>
            <pc:docMk/>
            <pc:sldMk cId="3288394489" sldId="333"/>
            <ac:spMk id="6145" creationId="{B21584E2-E8D4-FD64-0A12-93743EAFCD59}"/>
          </ac:spMkLst>
        </pc:spChg>
      </pc:sldChg>
      <pc:sldChg chg="modSp mod">
        <pc:chgData name="Kris Knutson" userId="91a74970-fb3f-4512-a430-72babc756d30" providerId="ADAL" clId="{22010F17-17C2-40D1-8CC6-7160977535EF}" dt="2022-11-15T15:55:29.219" v="87" actId="20577"/>
        <pc:sldMkLst>
          <pc:docMk/>
          <pc:sldMk cId="210261936" sldId="334"/>
        </pc:sldMkLst>
        <pc:spChg chg="mod">
          <ac:chgData name="Kris Knutson" userId="91a74970-fb3f-4512-a430-72babc756d30" providerId="ADAL" clId="{22010F17-17C2-40D1-8CC6-7160977535EF}" dt="2022-11-15T15:55:29.219" v="87" actId="20577"/>
          <ac:spMkLst>
            <pc:docMk/>
            <pc:sldMk cId="210261936" sldId="334"/>
            <ac:spMk id="6145" creationId="{B21584E2-E8D4-FD64-0A12-93743EAFCD59}"/>
          </ac:spMkLst>
        </pc:spChg>
      </pc:sldChg>
    </pc:docChg>
  </pc:docChgLst>
  <pc:docChgLst>
    <pc:chgData name="Teal Booth" userId="4d358c4f-17fc-482c-b4a2-8efc15368316" providerId="ADAL" clId="{F5791E2B-F1E5-4C18-AAF8-19FDBA922594}"/>
    <pc:docChg chg="custSel addSld delSld modSld addMainMaster delMainMaster">
      <pc:chgData name="Teal Booth" userId="4d358c4f-17fc-482c-b4a2-8efc15368316" providerId="ADAL" clId="{F5791E2B-F1E5-4C18-AAF8-19FDBA922594}" dt="2022-11-02T16:31:08.672" v="213" actId="2696"/>
      <pc:docMkLst>
        <pc:docMk/>
      </pc:docMkLst>
      <pc:sldChg chg="del">
        <pc:chgData name="Teal Booth" userId="4d358c4f-17fc-482c-b4a2-8efc15368316" providerId="ADAL" clId="{F5791E2B-F1E5-4C18-AAF8-19FDBA922594}" dt="2022-11-02T16:28:53.942" v="129" actId="2696"/>
        <pc:sldMkLst>
          <pc:docMk/>
          <pc:sldMk cId="0" sldId="257"/>
        </pc:sldMkLst>
      </pc:sldChg>
      <pc:sldChg chg="del">
        <pc:chgData name="Teal Booth" userId="4d358c4f-17fc-482c-b4a2-8efc15368316" providerId="ADAL" clId="{F5791E2B-F1E5-4C18-AAF8-19FDBA922594}" dt="2022-11-02T16:29:30.824" v="138" actId="2696"/>
        <pc:sldMkLst>
          <pc:docMk/>
          <pc:sldMk cId="3067433915" sldId="326"/>
        </pc:sldMkLst>
      </pc:sldChg>
      <pc:sldChg chg="del">
        <pc:chgData name="Teal Booth" userId="4d358c4f-17fc-482c-b4a2-8efc15368316" providerId="ADAL" clId="{F5791E2B-F1E5-4C18-AAF8-19FDBA922594}" dt="2022-11-02T16:31:08.672" v="213" actId="2696"/>
        <pc:sldMkLst>
          <pc:docMk/>
          <pc:sldMk cId="2569787947" sldId="327"/>
        </pc:sldMkLst>
      </pc:sldChg>
      <pc:sldChg chg="del">
        <pc:chgData name="Teal Booth" userId="4d358c4f-17fc-482c-b4a2-8efc15368316" providerId="ADAL" clId="{F5791E2B-F1E5-4C18-AAF8-19FDBA922594}" dt="2022-11-02T16:30:40.661" v="172" actId="2696"/>
        <pc:sldMkLst>
          <pc:docMk/>
          <pc:sldMk cId="2074325037" sldId="328"/>
        </pc:sldMkLst>
      </pc:sldChg>
      <pc:sldChg chg="del">
        <pc:chgData name="Teal Booth" userId="4d358c4f-17fc-482c-b4a2-8efc15368316" providerId="ADAL" clId="{F5791E2B-F1E5-4C18-AAF8-19FDBA922594}" dt="2022-11-02T16:29:45.607" v="139" actId="2696"/>
        <pc:sldMkLst>
          <pc:docMk/>
          <pc:sldMk cId="3427955111" sldId="329"/>
        </pc:sldMkLst>
      </pc:sldChg>
      <pc:sldChg chg="del">
        <pc:chgData name="Teal Booth" userId="4d358c4f-17fc-482c-b4a2-8efc15368316" providerId="ADAL" clId="{F5791E2B-F1E5-4C18-AAF8-19FDBA922594}" dt="2022-11-02T16:30:49.047" v="173" actId="2696"/>
        <pc:sldMkLst>
          <pc:docMk/>
          <pc:sldMk cId="3261600921" sldId="330"/>
        </pc:sldMkLst>
      </pc:sldChg>
      <pc:sldChg chg="modSp add mod">
        <pc:chgData name="Teal Booth" userId="4d358c4f-17fc-482c-b4a2-8efc15368316" providerId="ADAL" clId="{F5791E2B-F1E5-4C18-AAF8-19FDBA922594}" dt="2022-11-02T16:24:39.087" v="128" actId="20577"/>
        <pc:sldMkLst>
          <pc:docMk/>
          <pc:sldMk cId="996415465" sldId="331"/>
        </pc:sldMkLst>
        <pc:spChg chg="mod">
          <ac:chgData name="Teal Booth" userId="4d358c4f-17fc-482c-b4a2-8efc15368316" providerId="ADAL" clId="{F5791E2B-F1E5-4C18-AAF8-19FDBA922594}" dt="2022-11-02T16:24:10.085" v="104" actId="20577"/>
          <ac:spMkLst>
            <pc:docMk/>
            <pc:sldMk cId="996415465" sldId="331"/>
            <ac:spMk id="8193" creationId="{15200245-58C1-E057-7F9B-29621FC573C6}"/>
          </ac:spMkLst>
        </pc:spChg>
        <pc:spChg chg="mod">
          <ac:chgData name="Teal Booth" userId="4d358c4f-17fc-482c-b4a2-8efc15368316" providerId="ADAL" clId="{F5791E2B-F1E5-4C18-AAF8-19FDBA922594}" dt="2022-11-02T16:24:39.087" v="128" actId="20577"/>
          <ac:spMkLst>
            <pc:docMk/>
            <pc:sldMk cId="996415465" sldId="331"/>
            <ac:spMk id="8194" creationId="{9CC9F96B-0ACC-91DC-98A9-B36E9BA7D5BF}"/>
          </ac:spMkLst>
        </pc:spChg>
      </pc:sldChg>
      <pc:sldChg chg="addSp delSp modSp add mod modAnim">
        <pc:chgData name="Teal Booth" userId="4d358c4f-17fc-482c-b4a2-8efc15368316" providerId="ADAL" clId="{F5791E2B-F1E5-4C18-AAF8-19FDBA922594}" dt="2022-11-02T16:29:22.288" v="137" actId="478"/>
        <pc:sldMkLst>
          <pc:docMk/>
          <pc:sldMk cId="3864252129" sldId="332"/>
        </pc:sldMkLst>
        <pc:spChg chg="add del mod">
          <ac:chgData name="Teal Booth" userId="4d358c4f-17fc-482c-b4a2-8efc15368316" providerId="ADAL" clId="{F5791E2B-F1E5-4C18-AAF8-19FDBA922594}" dt="2022-11-02T16:29:22.288" v="137" actId="478"/>
          <ac:spMkLst>
            <pc:docMk/>
            <pc:sldMk cId="3864252129" sldId="332"/>
            <ac:spMk id="3" creationId="{2A27FD63-7A1E-28C3-DB9A-47E3978166ED}"/>
          </ac:spMkLst>
        </pc:spChg>
        <pc:spChg chg="del mod">
          <ac:chgData name="Teal Booth" userId="4d358c4f-17fc-482c-b4a2-8efc15368316" providerId="ADAL" clId="{F5791E2B-F1E5-4C18-AAF8-19FDBA922594}" dt="2022-11-02T16:29:13.422" v="133" actId="478"/>
          <ac:spMkLst>
            <pc:docMk/>
            <pc:sldMk cId="3864252129" sldId="332"/>
            <ac:spMk id="6146" creationId="{BB316B30-4DA0-2BF0-87FE-4728E5639AAF}"/>
          </ac:spMkLst>
        </pc:spChg>
        <pc:picChg chg="del">
          <ac:chgData name="Teal Booth" userId="4d358c4f-17fc-482c-b4a2-8efc15368316" providerId="ADAL" clId="{F5791E2B-F1E5-4C18-AAF8-19FDBA922594}" dt="2022-11-02T16:29:18.144" v="135" actId="478"/>
          <ac:picMkLst>
            <pc:docMk/>
            <pc:sldMk cId="3864252129" sldId="332"/>
            <ac:picMk id="2" creationId="{1C4BEF4E-56E2-07EC-1B4A-5C97F871E895}"/>
          </ac:picMkLst>
        </pc:picChg>
      </pc:sldChg>
      <pc:sldChg chg="add">
        <pc:chgData name="Teal Booth" userId="4d358c4f-17fc-482c-b4a2-8efc15368316" providerId="ADAL" clId="{F5791E2B-F1E5-4C18-AAF8-19FDBA922594}" dt="2022-11-02T16:29:49.805" v="140" actId="2890"/>
        <pc:sldMkLst>
          <pc:docMk/>
          <pc:sldMk cId="3288394489" sldId="333"/>
        </pc:sldMkLst>
      </pc:sldChg>
      <pc:sldChg chg="modSp add mod">
        <pc:chgData name="Teal Booth" userId="4d358c4f-17fc-482c-b4a2-8efc15368316" providerId="ADAL" clId="{F5791E2B-F1E5-4C18-AAF8-19FDBA922594}" dt="2022-11-02T16:30:07.887" v="171" actId="20577"/>
        <pc:sldMkLst>
          <pc:docMk/>
          <pc:sldMk cId="210261936" sldId="334"/>
        </pc:sldMkLst>
        <pc:spChg chg="mod">
          <ac:chgData name="Teal Booth" userId="4d358c4f-17fc-482c-b4a2-8efc15368316" providerId="ADAL" clId="{F5791E2B-F1E5-4C18-AAF8-19FDBA922594}" dt="2022-11-02T16:30:07.887" v="171" actId="20577"/>
          <ac:spMkLst>
            <pc:docMk/>
            <pc:sldMk cId="210261936" sldId="334"/>
            <ac:spMk id="6145" creationId="{B21584E2-E8D4-FD64-0A12-93743EAFCD59}"/>
          </ac:spMkLst>
        </pc:spChg>
      </pc:sldChg>
      <pc:sldChg chg="modSp add mod">
        <pc:chgData name="Teal Booth" userId="4d358c4f-17fc-482c-b4a2-8efc15368316" providerId="ADAL" clId="{F5791E2B-F1E5-4C18-AAF8-19FDBA922594}" dt="2022-11-02T16:31:02.943" v="212" actId="20577"/>
        <pc:sldMkLst>
          <pc:docMk/>
          <pc:sldMk cId="3860855293" sldId="335"/>
        </pc:sldMkLst>
        <pc:spChg chg="mod">
          <ac:chgData name="Teal Booth" userId="4d358c4f-17fc-482c-b4a2-8efc15368316" providerId="ADAL" clId="{F5791E2B-F1E5-4C18-AAF8-19FDBA922594}" dt="2022-11-02T16:31:02.943" v="212" actId="20577"/>
          <ac:spMkLst>
            <pc:docMk/>
            <pc:sldMk cId="3860855293" sldId="335"/>
            <ac:spMk id="6145" creationId="{B21584E2-E8D4-FD64-0A12-93743EAFCD59}"/>
          </ac:spMkLst>
        </pc:spChg>
      </pc:sldChg>
      <pc:sldMasterChg chg="del delSldLayout">
        <pc:chgData name="Teal Booth" userId="4d358c4f-17fc-482c-b4a2-8efc15368316" providerId="ADAL" clId="{F5791E2B-F1E5-4C18-AAF8-19FDBA922594}" dt="2022-11-02T16:31:08.672" v="213" actId="2696"/>
        <pc:sldMasterMkLst>
          <pc:docMk/>
          <pc:sldMasterMk cId="0" sldId="2147483648"/>
        </pc:sldMasterMkLst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2558620901" sldId="2147483883"/>
          </pc:sldLayoutMkLst>
        </pc:sldLayoutChg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1135605170" sldId="2147483884"/>
          </pc:sldLayoutMkLst>
        </pc:sldLayoutChg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2967689674" sldId="2147483885"/>
          </pc:sldLayoutMkLst>
        </pc:sldLayoutChg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2975226202" sldId="2147483886"/>
          </pc:sldLayoutMkLst>
        </pc:sldLayoutChg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435019526" sldId="2147483887"/>
          </pc:sldLayoutMkLst>
        </pc:sldLayoutChg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3751233327" sldId="2147483888"/>
          </pc:sldLayoutMkLst>
        </pc:sldLayoutChg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667388643" sldId="2147483889"/>
          </pc:sldLayoutMkLst>
        </pc:sldLayoutChg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547227314" sldId="2147483890"/>
          </pc:sldLayoutMkLst>
        </pc:sldLayoutChg>
        <pc:sldLayoutChg chg="del">
          <pc:chgData name="Teal Booth" userId="4d358c4f-17fc-482c-b4a2-8efc15368316" providerId="ADAL" clId="{F5791E2B-F1E5-4C18-AAF8-19FDBA922594}" dt="2022-11-02T16:31:08.672" v="213" actId="2696"/>
          <pc:sldLayoutMkLst>
            <pc:docMk/>
            <pc:sldMasterMk cId="0" sldId="2147483648"/>
            <pc:sldLayoutMk cId="3114136177" sldId="2147483891"/>
          </pc:sldLayoutMkLst>
        </pc:sldLayoutChg>
      </pc:sldMasterChg>
      <pc:sldMasterChg chg="add addSldLayout">
        <pc:chgData name="Teal Booth" userId="4d358c4f-17fc-482c-b4a2-8efc15368316" providerId="ADAL" clId="{F5791E2B-F1E5-4C18-AAF8-19FDBA922594}" dt="2022-11-02T16:29:02.986" v="130" actId="27028"/>
        <pc:sldMasterMkLst>
          <pc:docMk/>
          <pc:sldMasterMk cId="0" sldId="2147483892"/>
        </pc:sldMasterMkLst>
        <pc:sldLayoutChg chg="add">
          <pc:chgData name="Teal Booth" userId="4d358c4f-17fc-482c-b4a2-8efc15368316" providerId="ADAL" clId="{F5791E2B-F1E5-4C18-AAF8-19FDBA922594}" dt="2022-11-02T16:29:02.986" v="130" actId="27028"/>
          <pc:sldLayoutMkLst>
            <pc:docMk/>
            <pc:sldMasterMk cId="0" sldId="2147483892"/>
            <pc:sldLayoutMk cId="2487400658" sldId="2147483660"/>
          </pc:sldLayoutMkLst>
        </pc:sldLayoutChg>
        <pc:sldLayoutChg chg="add">
          <pc:chgData name="Teal Booth" userId="4d358c4f-17fc-482c-b4a2-8efc15368316" providerId="ADAL" clId="{F5791E2B-F1E5-4C18-AAF8-19FDBA922594}" dt="2022-11-02T16:23:38.199" v="0" actId="27028"/>
          <pc:sldLayoutMkLst>
            <pc:docMk/>
            <pc:sldMasterMk cId="0" sldId="2147483892"/>
            <pc:sldLayoutMk cId="664696183" sldId="2147483665"/>
          </pc:sldLayoutMkLst>
        </pc:sldLayoutChg>
      </pc:sldMasterChg>
    </pc:docChg>
  </pc:docChgLst>
  <pc:docChgLst>
    <pc:chgData name="Kris Knutson" userId="91a74970-fb3f-4512-a430-72babc756d30" providerId="ADAL" clId="{1EE6438F-637B-451F-9075-66EB451586A8}"/>
    <pc:docChg chg="undo redo custSel addSld delSld modSld addMainMaster delMainMaster">
      <pc:chgData name="Kris Knutson" userId="91a74970-fb3f-4512-a430-72babc756d30" providerId="ADAL" clId="{1EE6438F-637B-451F-9075-66EB451586A8}" dt="2022-10-25T19:32:10.768" v="90" actId="20577"/>
      <pc:docMkLst>
        <pc:docMk/>
      </pc:docMkLst>
      <pc:sldChg chg="modSp mod">
        <pc:chgData name="Kris Knutson" userId="91a74970-fb3f-4512-a430-72babc756d30" providerId="ADAL" clId="{1EE6438F-637B-451F-9075-66EB451586A8}" dt="2022-10-25T19:22:28.439" v="78" actId="20577"/>
        <pc:sldMkLst>
          <pc:docMk/>
          <pc:sldMk cId="0" sldId="257"/>
        </pc:sldMkLst>
        <pc:spChg chg="mod">
          <ac:chgData name="Kris Knutson" userId="91a74970-fb3f-4512-a430-72babc756d30" providerId="ADAL" clId="{1EE6438F-637B-451F-9075-66EB451586A8}" dt="2022-10-25T19:22:28.439" v="78" actId="20577"/>
          <ac:spMkLst>
            <pc:docMk/>
            <pc:sldMk cId="0" sldId="257"/>
            <ac:spMk id="13315" creationId="{DC45DC25-A8B9-4099-A9DE-7E25C3BC96C3}"/>
          </ac:spMkLst>
        </pc:spChg>
      </pc:sldChg>
      <pc:sldChg chg="add del">
        <pc:chgData name="Kris Knutson" userId="91a74970-fb3f-4512-a430-72babc756d30" providerId="ADAL" clId="{1EE6438F-637B-451F-9075-66EB451586A8}" dt="2022-10-25T19:22:25.968" v="65" actId="47"/>
        <pc:sldMkLst>
          <pc:docMk/>
          <pc:sldMk cId="167868554" sldId="266"/>
        </pc:sldMkLst>
      </pc:sldChg>
      <pc:sldChg chg="add del">
        <pc:chgData name="Kris Knutson" userId="91a74970-fb3f-4512-a430-72babc756d30" providerId="ADAL" clId="{1EE6438F-637B-451F-9075-66EB451586A8}" dt="2022-10-25T19:22:26.518" v="68" actId="47"/>
        <pc:sldMkLst>
          <pc:docMk/>
          <pc:sldMk cId="2593960318" sldId="272"/>
        </pc:sldMkLst>
      </pc:sldChg>
      <pc:sldChg chg="add del">
        <pc:chgData name="Kris Knutson" userId="91a74970-fb3f-4512-a430-72babc756d30" providerId="ADAL" clId="{1EE6438F-637B-451F-9075-66EB451586A8}" dt="2022-10-25T19:22:25.794" v="64" actId="47"/>
        <pc:sldMkLst>
          <pc:docMk/>
          <pc:sldMk cId="765812134" sldId="276"/>
        </pc:sldMkLst>
      </pc:sldChg>
      <pc:sldChg chg="add del">
        <pc:chgData name="Kris Knutson" userId="91a74970-fb3f-4512-a430-72babc756d30" providerId="ADAL" clId="{1EE6438F-637B-451F-9075-66EB451586A8}" dt="2022-10-25T19:22:25.602" v="63" actId="47"/>
        <pc:sldMkLst>
          <pc:docMk/>
          <pc:sldMk cId="0" sldId="296"/>
        </pc:sldMkLst>
      </pc:sldChg>
      <pc:sldChg chg="add del">
        <pc:chgData name="Kris Knutson" userId="91a74970-fb3f-4512-a430-72babc756d30" providerId="ADAL" clId="{1EE6438F-637B-451F-9075-66EB451586A8}" dt="2022-10-25T19:22:26.137" v="66" actId="47"/>
        <pc:sldMkLst>
          <pc:docMk/>
          <pc:sldMk cId="717526640" sldId="297"/>
        </pc:sldMkLst>
      </pc:sldChg>
      <pc:sldChg chg="modSp add del mod">
        <pc:chgData name="Kris Knutson" userId="91a74970-fb3f-4512-a430-72babc756d30" providerId="ADAL" clId="{1EE6438F-637B-451F-9075-66EB451586A8}" dt="2022-10-25T19:22:26.328" v="67" actId="47"/>
        <pc:sldMkLst>
          <pc:docMk/>
          <pc:sldMk cId="2998036898" sldId="298"/>
        </pc:sldMkLst>
        <pc:spChg chg="mod">
          <ac:chgData name="Kris Knutson" userId="91a74970-fb3f-4512-a430-72babc756d30" providerId="ADAL" clId="{1EE6438F-637B-451F-9075-66EB451586A8}" dt="2022-10-25T19:22:25.418" v="62" actId="20577"/>
          <ac:spMkLst>
            <pc:docMk/>
            <pc:sldMk cId="2998036898" sldId="298"/>
            <ac:spMk id="2" creationId="{B1B57C24-9F15-5792-AD49-C5AF9B18A33E}"/>
          </ac:spMkLst>
        </pc:spChg>
      </pc:sldChg>
      <pc:sldChg chg="add del">
        <pc:chgData name="Kris Knutson" userId="91a74970-fb3f-4512-a430-72babc756d30" providerId="ADAL" clId="{1EE6438F-637B-451F-9075-66EB451586A8}" dt="2022-10-25T19:22:26.718" v="69" actId="47"/>
        <pc:sldMkLst>
          <pc:docMk/>
          <pc:sldMk cId="3350555602" sldId="325"/>
        </pc:sldMkLst>
      </pc:sldChg>
      <pc:sldChg chg="modSp mod">
        <pc:chgData name="Kris Knutson" userId="91a74970-fb3f-4512-a430-72babc756d30" providerId="ADAL" clId="{1EE6438F-637B-451F-9075-66EB451586A8}" dt="2022-10-25T19:22:27.480" v="73" actId="5793"/>
        <pc:sldMkLst>
          <pc:docMk/>
          <pc:sldMk cId="3067433915" sldId="326"/>
        </pc:sldMkLst>
        <pc:spChg chg="mod">
          <ac:chgData name="Kris Knutson" userId="91a74970-fb3f-4512-a430-72babc756d30" providerId="ADAL" clId="{1EE6438F-637B-451F-9075-66EB451586A8}" dt="2022-10-25T19:22:27.480" v="73" actId="5793"/>
          <ac:spMkLst>
            <pc:docMk/>
            <pc:sldMk cId="3067433915" sldId="326"/>
            <ac:spMk id="2" creationId="{B1B57C24-9F15-5792-AD49-C5AF9B18A33E}"/>
          </ac:spMkLst>
        </pc:spChg>
        <pc:spChg chg="mod">
          <ac:chgData name="Kris Knutson" userId="91a74970-fb3f-4512-a430-72babc756d30" providerId="ADAL" clId="{1EE6438F-637B-451F-9075-66EB451586A8}" dt="2022-10-25T19:22:27.101" v="71" actId="20577"/>
          <ac:spMkLst>
            <pc:docMk/>
            <pc:sldMk cId="3067433915" sldId="326"/>
            <ac:spMk id="14338" creationId="{59E25464-CE26-4938-BC6C-6B21773784E3}"/>
          </ac:spMkLst>
        </pc:spChg>
      </pc:sldChg>
      <pc:sldChg chg="modSp add del mod">
        <pc:chgData name="Kris Knutson" userId="91a74970-fb3f-4512-a430-72babc756d30" providerId="ADAL" clId="{1EE6438F-637B-451F-9075-66EB451586A8}" dt="2022-10-25T19:23:27.827" v="87" actId="20577"/>
        <pc:sldMkLst>
          <pc:docMk/>
          <pc:sldMk cId="2074325037" sldId="328"/>
        </pc:sldMkLst>
        <pc:spChg chg="mod">
          <ac:chgData name="Kris Knutson" userId="91a74970-fb3f-4512-a430-72babc756d30" providerId="ADAL" clId="{1EE6438F-637B-451F-9075-66EB451586A8}" dt="2022-10-25T19:23:27.827" v="87" actId="20577"/>
          <ac:spMkLst>
            <pc:docMk/>
            <pc:sldMk cId="2074325037" sldId="328"/>
            <ac:spMk id="2" creationId="{B1B57C24-9F15-5792-AD49-C5AF9B18A33E}"/>
          </ac:spMkLst>
        </pc:spChg>
      </pc:sldChg>
      <pc:sldChg chg="add">
        <pc:chgData name="Kris Knutson" userId="91a74970-fb3f-4512-a430-72babc756d30" providerId="ADAL" clId="{1EE6438F-637B-451F-9075-66EB451586A8}" dt="2022-10-25T19:32:00.476" v="88" actId="2890"/>
        <pc:sldMkLst>
          <pc:docMk/>
          <pc:sldMk cId="3427955111" sldId="329"/>
        </pc:sldMkLst>
      </pc:sldChg>
      <pc:sldChg chg="modSp add mod">
        <pc:chgData name="Kris Knutson" userId="91a74970-fb3f-4512-a430-72babc756d30" providerId="ADAL" clId="{1EE6438F-637B-451F-9075-66EB451586A8}" dt="2022-10-25T19:32:10.768" v="90" actId="20577"/>
        <pc:sldMkLst>
          <pc:docMk/>
          <pc:sldMk cId="3261600921" sldId="330"/>
        </pc:sldMkLst>
        <pc:spChg chg="mod">
          <ac:chgData name="Kris Knutson" userId="91a74970-fb3f-4512-a430-72babc756d30" providerId="ADAL" clId="{1EE6438F-637B-451F-9075-66EB451586A8}" dt="2022-10-25T19:32:10.768" v="90" actId="20577"/>
          <ac:spMkLst>
            <pc:docMk/>
            <pc:sldMk cId="3261600921" sldId="330"/>
            <ac:spMk id="14338" creationId="{59E25464-CE26-4938-BC6C-6B21773784E3}"/>
          </ac:spMkLst>
        </pc:spChg>
      </pc:sldChg>
      <pc:sldMasterChg chg="add del addSldLayout delSldLayout">
        <pc:chgData name="Kris Knutson" userId="91a74970-fb3f-4512-a430-72babc756d30" providerId="ADAL" clId="{1EE6438F-637B-451F-9075-66EB451586A8}" dt="2022-10-25T19:22:26.137" v="66" actId="47"/>
        <pc:sldMasterMkLst>
          <pc:docMk/>
          <pc:sldMasterMk cId="0" sldId="2147483892"/>
        </pc:sldMasterMkLst>
        <pc:sldLayoutChg chg="add del">
          <pc:chgData name="Kris Knutson" userId="91a74970-fb3f-4512-a430-72babc756d30" providerId="ADAL" clId="{1EE6438F-637B-451F-9075-66EB451586A8}" dt="2022-10-25T19:22:26.137" v="66" actId="47"/>
          <pc:sldLayoutMkLst>
            <pc:docMk/>
            <pc:sldMasterMk cId="0" sldId="2147483892"/>
            <pc:sldLayoutMk cId="0" sldId="2147483650"/>
          </pc:sldLayoutMkLst>
        </pc:sldLayoutChg>
      </pc:sldMasterChg>
    </pc:docChg>
  </pc:docChgLst>
  <pc:docChgLst>
    <pc:chgData name="Ellie Chan" userId="3f1a5834-221d-4425-9b8d-58bb9bd7b80c" providerId="ADAL" clId="{6AF2B42F-F2B4-483A-8A76-BFE4D6C052F4}"/>
    <pc:docChg chg="custSel modSld">
      <pc:chgData name="Ellie Chan" userId="3f1a5834-221d-4425-9b8d-58bb9bd7b80c" providerId="ADAL" clId="{6AF2B42F-F2B4-483A-8A76-BFE4D6C052F4}" dt="2023-04-11T21:12:14.055" v="63" actId="20577"/>
      <pc:docMkLst>
        <pc:docMk/>
      </pc:docMkLst>
      <pc:sldChg chg="modSp mod">
        <pc:chgData name="Ellie Chan" userId="3f1a5834-221d-4425-9b8d-58bb9bd7b80c" providerId="ADAL" clId="{6AF2B42F-F2B4-483A-8A76-BFE4D6C052F4}" dt="2023-04-11T21:12:14.055" v="63" actId="20577"/>
        <pc:sldMkLst>
          <pc:docMk/>
          <pc:sldMk cId="996415465" sldId="331"/>
        </pc:sldMkLst>
        <pc:spChg chg="mod">
          <ac:chgData name="Ellie Chan" userId="3f1a5834-221d-4425-9b8d-58bb9bd7b80c" providerId="ADAL" clId="{6AF2B42F-F2B4-483A-8A76-BFE4D6C052F4}" dt="2023-04-11T21:12:14.055" v="63" actId="20577"/>
          <ac:spMkLst>
            <pc:docMk/>
            <pc:sldMk cId="996415465" sldId="331"/>
            <ac:spMk id="8193" creationId="{15200245-58C1-E057-7F9B-29621FC573C6}"/>
          </ac:spMkLst>
        </pc:spChg>
      </pc:sldChg>
    </pc:docChg>
  </pc:docChgLst>
  <pc:docChgLst>
    <pc:chgData name="Ellie Chan" userId="3f1a5834-221d-4425-9b8d-58bb9bd7b80c" providerId="ADAL" clId="{42408E38-D5F0-4DAF-8AAE-16CBFEE6F4B9}"/>
    <pc:docChg chg="modSld">
      <pc:chgData name="Ellie Chan" userId="3f1a5834-221d-4425-9b8d-58bb9bd7b80c" providerId="ADAL" clId="{42408E38-D5F0-4DAF-8AAE-16CBFEE6F4B9}" dt="2023-02-22T20:05:51.402" v="3" actId="20577"/>
      <pc:docMkLst>
        <pc:docMk/>
      </pc:docMkLst>
      <pc:sldChg chg="modSp mod">
        <pc:chgData name="Ellie Chan" userId="3f1a5834-221d-4425-9b8d-58bb9bd7b80c" providerId="ADAL" clId="{42408E38-D5F0-4DAF-8AAE-16CBFEE6F4B9}" dt="2023-02-22T20:05:51.402" v="3" actId="20577"/>
        <pc:sldMkLst>
          <pc:docMk/>
          <pc:sldMk cId="3288394489" sldId="333"/>
        </pc:sldMkLst>
        <pc:spChg chg="mod">
          <ac:chgData name="Ellie Chan" userId="3f1a5834-221d-4425-9b8d-58bb9bd7b80c" providerId="ADAL" clId="{42408E38-D5F0-4DAF-8AAE-16CBFEE6F4B9}" dt="2023-02-22T20:05:51.402" v="3" actId="20577"/>
          <ac:spMkLst>
            <pc:docMk/>
            <pc:sldMk cId="3288394489" sldId="333"/>
            <ac:spMk id="6145" creationId="{B21584E2-E8D4-FD64-0A12-93743EAFCD5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9495D4-AEC1-44CC-876E-4AF530B265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28FBB7-FDB5-4623-B9FE-64001DA93A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C2C782-B009-4CCF-A3FF-4524DEEEDA32}" type="datetimeFigureOut">
              <a:rPr lang="en-US"/>
              <a:pPr>
                <a:defRPr/>
              </a:pPr>
              <a:t>4/11/2023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818AA-55B8-488A-84EB-BD1F897251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C563D-D661-43E1-B327-1C8E387430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AC7960-17DD-4183-9673-25EA59BC59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C0CD097-99D6-44F0-8D58-7C302EFBFA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35DE2AF-BB9B-47E5-91EB-E12202C4A0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A06F05BA-3762-4E31-9B07-23595465C0C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4ED3AFCF-F459-436C-9A70-562B6B0082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FD2C517-4B84-4DE0-BAA4-899F817A97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FECFCB27-DD45-43E5-9C69-9B5D946E57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09075F-1A24-4A34-8121-5E10FB5370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68;g123de75d5cf_1_0:notes">
            <a:extLst>
              <a:ext uri="{FF2B5EF4-FFF2-40B4-BE49-F238E27FC236}">
                <a16:creationId xmlns:a16="http://schemas.microsoft.com/office/drawing/2014/main" id="{0835CBF7-5E7F-BD0B-7302-811CA1D0065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9218" name="Google Shape;69;g123de75d5cf_1_0:notes">
            <a:extLst>
              <a:ext uri="{FF2B5EF4-FFF2-40B4-BE49-F238E27FC236}">
                <a16:creationId xmlns:a16="http://schemas.microsoft.com/office/drawing/2014/main" id="{C55900A1-4E4F-59CE-F17D-0E9E384C9C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219" name="Google Shape;70;g123de75d5cf_1_0:notes">
            <a:extLst>
              <a:ext uri="{FF2B5EF4-FFF2-40B4-BE49-F238E27FC236}">
                <a16:creationId xmlns:a16="http://schemas.microsoft.com/office/drawing/2014/main" id="{1B045251-86F1-F0F7-BDC6-6898FABFA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940FCD35-C85C-3A4F-9419-AFE4A9A3107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81115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81155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99804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5663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51406" y="1825625"/>
            <a:ext cx="8638967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13;p2">
            <a:extLst>
              <a:ext uri="{FF2B5EF4-FFF2-40B4-BE49-F238E27FC236}">
                <a16:creationId xmlns:a16="http://schemas.microsoft.com/office/drawing/2014/main" id="{6C99DF3A-4F53-FFA9-BE93-EAC502B5837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14;p2">
            <a:extLst>
              <a:ext uri="{FF2B5EF4-FFF2-40B4-BE49-F238E27FC236}">
                <a16:creationId xmlns:a16="http://schemas.microsoft.com/office/drawing/2014/main" id="{47B1C58C-862F-15AD-A271-4B3EB25C0E8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5;p2">
            <a:extLst>
              <a:ext uri="{FF2B5EF4-FFF2-40B4-BE49-F238E27FC236}">
                <a16:creationId xmlns:a16="http://schemas.microsoft.com/office/drawing/2014/main" id="{DC375EF9-C07F-91AF-D3B1-144A0535DF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3DFA-96B8-4B46-BF7D-A03F389B0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8;p3">
            <a:extLst>
              <a:ext uri="{FF2B5EF4-FFF2-40B4-BE49-F238E27FC236}">
                <a16:creationId xmlns:a16="http://schemas.microsoft.com/office/drawing/2014/main" id="{0ADB823D-2BA8-AB98-9D60-5DBC0B55264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" r="175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1;p3">
            <a:extLst>
              <a:ext uri="{FF2B5EF4-FFF2-40B4-BE49-F238E27FC236}">
                <a16:creationId xmlns:a16="http://schemas.microsoft.com/office/drawing/2014/main" id="{09D53A39-EB8F-CEC2-9137-DB01BE3BD89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5611813"/>
            <a:ext cx="2600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251405" y="1122363"/>
            <a:ext cx="8593914" cy="23876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51405" y="3724349"/>
            <a:ext cx="8593914" cy="153345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1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4E697-6D80-4421-D827-44CBDDCECA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933440" y="5999219"/>
            <a:ext cx="2911879" cy="32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9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oogle Shape;10;p2">
            <a:extLst>
              <a:ext uri="{FF2B5EF4-FFF2-40B4-BE49-F238E27FC236}">
                <a16:creationId xmlns:a16="http://schemas.microsoft.com/office/drawing/2014/main" id="{05050A78-BCC0-962B-9F54-BC5A7503ACF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91440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Google Shape;11;p2">
            <a:extLst>
              <a:ext uri="{FF2B5EF4-FFF2-40B4-BE49-F238E27FC236}">
                <a16:creationId xmlns:a16="http://schemas.microsoft.com/office/drawing/2014/main" id="{6EFB601F-E4D3-4F95-67AA-C1DDE5009E1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0825" y="365125"/>
            <a:ext cx="86391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12;p2">
            <a:extLst>
              <a:ext uri="{FF2B5EF4-FFF2-40B4-BE49-F238E27FC236}">
                <a16:creationId xmlns:a16="http://schemas.microsoft.com/office/drawing/2014/main" id="{5BE0B752-3506-0846-0CD5-07806A66CA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50825" y="1825625"/>
            <a:ext cx="863917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3" name="Google Shape;13;p2">
            <a:extLst>
              <a:ext uri="{FF2B5EF4-FFF2-40B4-BE49-F238E27FC236}">
                <a16:creationId xmlns:a16="http://schemas.microsoft.com/office/drawing/2014/main" id="{8AD8C511-E917-E5C9-AB84-8257300C47F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927475" y="6356350"/>
            <a:ext cx="12858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>
            <a:extLst>
              <a:ext uri="{FF2B5EF4-FFF2-40B4-BE49-F238E27FC236}">
                <a16:creationId xmlns:a16="http://schemas.microsoft.com/office/drawing/2014/main" id="{48B2B30E-2E04-0A9C-948B-20BCC3DF94D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2">
            <a:extLst>
              <a:ext uri="{FF2B5EF4-FFF2-40B4-BE49-F238E27FC236}">
                <a16:creationId xmlns:a16="http://schemas.microsoft.com/office/drawing/2014/main" id="{DEDCBDAF-3D0C-0D23-44F1-8EB95B542A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43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50" b="0" i="0" u="none" strike="noStrike" kern="0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fld id="{A285CD37-B78A-0540-8384-2A7FB6DF0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Google Shape;16;p2">
            <a:extLst>
              <a:ext uri="{FF2B5EF4-FFF2-40B4-BE49-F238E27FC236}">
                <a16:creationId xmlns:a16="http://schemas.microsoft.com/office/drawing/2014/main" id="{C0A6DCD9-8F9B-FA96-BBB0-04657622B51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397625"/>
            <a:ext cx="3397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72;g123de75d5cf_1_0">
            <a:extLst>
              <a:ext uri="{FF2B5EF4-FFF2-40B4-BE49-F238E27FC236}">
                <a16:creationId xmlns:a16="http://schemas.microsoft.com/office/drawing/2014/main" id="{15200245-58C1-E057-7F9B-29621FC573C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50825" y="1698625"/>
            <a:ext cx="8594725" cy="1790700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fr-CA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Dépensez sagement! </a:t>
            </a:r>
            <a:r>
              <a:rPr lang="fr-CA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Stratégies d’établissement des prix</a:t>
            </a: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194" name="Google Shape;73;g123de75d5cf_1_0">
            <a:extLst>
              <a:ext uri="{FF2B5EF4-FFF2-40B4-BE49-F238E27FC236}">
                <a16:creationId xmlns:a16="http://schemas.microsoft.com/office/drawing/2014/main" id="{9CC9F96B-0ACC-91DC-98A9-B36E9BA7D5BF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250825" y="3651250"/>
            <a:ext cx="8594725" cy="1149350"/>
          </a:xfrm>
        </p:spPr>
        <p:txBody>
          <a:bodyPr lIns="68569" tIns="34275" rIns="68569" bIns="34275"/>
          <a:lstStyle/>
          <a:p>
            <a:pPr>
              <a:spcAft>
                <a:spcPct val="0"/>
              </a:spcAft>
              <a:buClr>
                <a:srgbClr val="FFFFFF"/>
              </a:buClr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Nom de la </a:t>
            </a:r>
            <a:r>
              <a:rPr lang="en-US" alt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stratégie</a:t>
            </a: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(</a:t>
            </a:r>
            <a:r>
              <a:rPr lang="fr-CA" dirty="0"/>
              <a:t>Quelle est votre stratégie à partir de l'exemple</a:t>
            </a: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9964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FR" sz="4000" dirty="0"/>
              <a:t>Preuve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252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>
            <a:normAutofit fontScale="90000"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CA" sz="4000" dirty="0"/>
              <a:t>De quel modèle de tarification s'agit-il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88394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FR" sz="4000" dirty="0"/>
              <a:t>Raisonnement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61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Références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855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ted for Literacy">
      <a:dk1>
        <a:srgbClr val="000000"/>
      </a:dk1>
      <a:lt1>
        <a:srgbClr val="FFFFFF"/>
      </a:lt1>
      <a:dk2>
        <a:srgbClr val="093254"/>
      </a:dk2>
      <a:lt2>
        <a:srgbClr val="FFFFFF"/>
      </a:lt2>
      <a:accent1>
        <a:srgbClr val="005659"/>
      </a:accent1>
      <a:accent2>
        <a:srgbClr val="093254"/>
      </a:accent2>
      <a:accent3>
        <a:srgbClr val="3FA947"/>
      </a:accent3>
      <a:accent4>
        <a:srgbClr val="00734F"/>
      </a:accent4>
      <a:accent5>
        <a:srgbClr val="92C82E"/>
      </a:accent5>
      <a:accent6>
        <a:srgbClr val="F36C20"/>
      </a:accent6>
      <a:hlink>
        <a:srgbClr val="00BFDF"/>
      </a:hlink>
      <a:folHlink>
        <a:srgbClr val="7330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BC8EA80-A3DA-E54B-88C8-85CC3B551E85}" vid="{D8FACF28-C2FD-DE47-9339-3293D044943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E63EF2496EC4A8317235C224509C7" ma:contentTypeVersion="15" ma:contentTypeDescription="Create a new document." ma:contentTypeScope="" ma:versionID="2567e716e479f0fe1fad83c07d0475b4">
  <xsd:schema xmlns:xsd="http://www.w3.org/2001/XMLSchema" xmlns:xs="http://www.w3.org/2001/XMLSchema" xmlns:p="http://schemas.microsoft.com/office/2006/metadata/properties" xmlns:ns2="f6493094-0435-4eae-a32c-76983131fc0f" xmlns:ns3="1bca0e2f-16d9-4d6a-8327-7fd70d55969c" targetNamespace="http://schemas.microsoft.com/office/2006/metadata/properties" ma:root="true" ma:fieldsID="012dbca595c35fff498512ea9a6f57f6" ns2:_="" ns3:_="">
    <xsd:import namespace="f6493094-0435-4eae-a32c-76983131fc0f"/>
    <xsd:import namespace="1bca0e2f-16d9-4d6a-8327-7fd70d559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93094-0435-4eae-a32c-76983131f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24ab7d2-68ae-4300-a5cd-dbcd0e7db7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0e2f-16d9-4d6a-8327-7fd70d559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e85c5a-a45e-43e1-b40a-0ff7d4a9c2a1}" ma:internalName="TaxCatchAll" ma:showField="CatchAllData" ma:web="1bca0e2f-16d9-4d6a-8327-7fd70d55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493094-0435-4eae-a32c-76983131fc0f">
      <Terms xmlns="http://schemas.microsoft.com/office/infopath/2007/PartnerControls"/>
    </lcf76f155ced4ddcb4097134ff3c332f>
    <TaxCatchAll xmlns="1bca0e2f-16d9-4d6a-8327-7fd70d55969c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5E0CEC-0EDD-4AF9-A2EB-8FE71F2303DA}">
  <ds:schemaRefs>
    <ds:schemaRef ds:uri="1bca0e2f-16d9-4d6a-8327-7fd70d55969c"/>
    <ds:schemaRef ds:uri="f6493094-0435-4eae-a32c-76983131fc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12A6851-F7E1-42FB-812A-E3A1277D2969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6BAB852A-0F1E-43AF-86DD-CDEB92FA258D}">
  <ds:schemaRefs>
    <ds:schemaRef ds:uri="1bca0e2f-16d9-4d6a-8327-7fd70d55969c"/>
    <ds:schemaRef ds:uri="f6493094-0435-4eae-a32c-76983131fc0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34A581EC-43B8-4740-9F2D-8D1D7BA3A3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32</Words>
  <Application>Microsoft Office PowerPoint</Application>
  <PresentationFormat>On-screen Show (4:3)</PresentationFormat>
  <Paragraphs>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Dépensez sagement! Stratégies d’établissement des prix</vt:lpstr>
      <vt:lpstr>Preuve</vt:lpstr>
      <vt:lpstr>De quel modèle de tarification s'agit-il?</vt:lpstr>
      <vt:lpstr>Raisonnement</vt:lpstr>
      <vt:lpstr>Références</vt:lpstr>
    </vt:vector>
  </TitlesOfParts>
  <Company>Wendy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Frontier College Literacy. Learning for Life</dc:title>
  <dc:creator>Wendy</dc:creator>
  <cp:lastModifiedBy>Littératie Ensemble</cp:lastModifiedBy>
  <cp:revision>3</cp:revision>
  <dcterms:created xsi:type="dcterms:W3CDTF">2011-06-06T13:23:04Z</dcterms:created>
  <dcterms:modified xsi:type="dcterms:W3CDTF">2023-04-11T21:12:15Z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Meredith Roberts</vt:lpwstr>
  </property>
  <property fmtid="{D5CDD505-2E9C-101B-9397-08002B2CF9AE}" pid="3" name="Order">
    <vt:lpwstr>935400.000000000</vt:lpwstr>
  </property>
  <property fmtid="{D5CDD505-2E9C-101B-9397-08002B2CF9AE}" pid="4" name="display_urn:schemas-microsoft-com:office:office#Author">
    <vt:lpwstr>Meredith Roberts</vt:lpwstr>
  </property>
  <property fmtid="{D5CDD505-2E9C-101B-9397-08002B2CF9AE}" pid="5" name="ContentTypeId">
    <vt:lpwstr>0x0101006F7E63EF2496EC4A8317235C224509C7</vt:lpwstr>
  </property>
  <property fmtid="{D5CDD505-2E9C-101B-9397-08002B2CF9AE}" pid="6" name="MediaServiceImageTags">
    <vt:lpwstr/>
  </property>
</Properties>
</file>