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autoCompressPictures="0">
  <p:sldMasterIdLst>
    <p:sldMasterId id="2147483892" r:id="rId5"/>
  </p:sldMasterIdLst>
  <p:notesMasterIdLst>
    <p:notesMasterId r:id="rId16"/>
  </p:notesMasterIdLst>
  <p:handoutMasterIdLst>
    <p:handoutMasterId r:id="rId17"/>
  </p:handoutMasterIdLst>
  <p:sldIdLst>
    <p:sldId id="297" r:id="rId6"/>
    <p:sldId id="298" r:id="rId7"/>
    <p:sldId id="299" r:id="rId8"/>
    <p:sldId id="300" r:id="rId9"/>
    <p:sldId id="301" r:id="rId10"/>
    <p:sldId id="302" r:id="rId11"/>
    <p:sldId id="303" r:id="rId12"/>
    <p:sldId id="304" r:id="rId13"/>
    <p:sldId id="305" r:id="rId14"/>
    <p:sldId id="307" r:id="rId1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modifyVerifier cryptProviderType="rsaAES" cryptAlgorithmClass="hash" cryptAlgorithmType="typeAny" cryptAlgorithmSid="14" spinCount="100000" saltData="T3Whd/iYERLfId13Cd3xSw==" hashData="eWat03atxhSM7+NzclKQRlNBPNB+TWuGUS1ZoWLYxOtZN67lIasVAX/UkppAQVEswJWCijKaKV/OTWt8kE5/Ew=="/>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954"/>
    <a:srgbClr val="FDCE3A"/>
    <a:srgbClr val="98BF1E"/>
    <a:srgbClr val="477E27"/>
    <a:srgbClr val="5C4A89"/>
    <a:srgbClr val="003E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588" y="5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9495D4-AEC1-44CC-876E-4AF530B2653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9628FBB7-FDB5-4623-B9FE-64001DA93A4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D2C2C782-B009-4CCF-A3FF-4524DEEEDA32}" type="datetimeFigureOut">
              <a:rPr lang="en-US"/>
              <a:pPr>
                <a:defRPr/>
              </a:pPr>
              <a:t>4/3/2023</a:t>
            </a:fld>
            <a:endParaRPr lang="en-US"/>
          </a:p>
        </p:txBody>
      </p:sp>
      <p:sp>
        <p:nvSpPr>
          <p:cNvPr id="4" name="Footer Placeholder 3">
            <a:extLst>
              <a:ext uri="{FF2B5EF4-FFF2-40B4-BE49-F238E27FC236}">
                <a16:creationId xmlns:a16="http://schemas.microsoft.com/office/drawing/2014/main" id="{632818AA-55B8-488A-84EB-BD1F897251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AFBC563D-D661-43E1-B327-1C8E3874307C}"/>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2AC7960-17DD-4183-9673-25EA59BC591F}"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0C0CD097-99D6-44F0-8D58-7C302EFBFAC9}"/>
              </a:ext>
            </a:extLst>
          </p:cNvPr>
          <p:cNvSpPr>
            <a:spLocks noGrp="1" noChangeArrowheads="1"/>
          </p:cNvSpPr>
          <p:nvPr>
            <p:ph type="hdr" sz="quarter"/>
          </p:nvPr>
        </p:nvSpPr>
        <p:spPr bwMode="auto">
          <a:xfrm>
            <a:off x="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5" name="Rectangle 3">
            <a:extLst>
              <a:ext uri="{FF2B5EF4-FFF2-40B4-BE49-F238E27FC236}">
                <a16:creationId xmlns:a16="http://schemas.microsoft.com/office/drawing/2014/main" id="{F35DE2AF-BB9B-47E5-91EB-E12202C4A018}"/>
              </a:ext>
            </a:extLst>
          </p:cNvPr>
          <p:cNvSpPr>
            <a:spLocks noGrp="1" noChangeArrowheads="1"/>
          </p:cNvSpPr>
          <p:nvPr>
            <p:ph type="dt" idx="1"/>
          </p:nvPr>
        </p:nvSpPr>
        <p:spPr bwMode="auto">
          <a:xfrm>
            <a:off x="3886200" y="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0"/>
                <a:cs typeface="ＭＳ Ｐゴシック" charset="0"/>
              </a:defRPr>
            </a:lvl1pPr>
          </a:lstStyle>
          <a:p>
            <a:pPr>
              <a:defRPr/>
            </a:pPr>
            <a:endParaRPr lang="en-US"/>
          </a:p>
        </p:txBody>
      </p:sp>
      <p:sp>
        <p:nvSpPr>
          <p:cNvPr id="11268" name="Rectangle 4">
            <a:extLst>
              <a:ext uri="{FF2B5EF4-FFF2-40B4-BE49-F238E27FC236}">
                <a16:creationId xmlns:a16="http://schemas.microsoft.com/office/drawing/2014/main" id="{A06F05BA-3762-4E31-9B07-23595465C0CF}"/>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7" name="Rectangle 5">
            <a:extLst>
              <a:ext uri="{FF2B5EF4-FFF2-40B4-BE49-F238E27FC236}">
                <a16:creationId xmlns:a16="http://schemas.microsoft.com/office/drawing/2014/main" id="{4ED3AFCF-F459-436C-9A70-562B6B0082FE}"/>
              </a:ext>
            </a:extLst>
          </p:cNvPr>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198" name="Rectangle 6">
            <a:extLst>
              <a:ext uri="{FF2B5EF4-FFF2-40B4-BE49-F238E27FC236}">
                <a16:creationId xmlns:a16="http://schemas.microsoft.com/office/drawing/2014/main" id="{0FD2C517-4B84-4DE0-BAA4-899F817A977A}"/>
              </a:ext>
            </a:extLst>
          </p:cNvPr>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0"/>
                <a:cs typeface="ＭＳ Ｐゴシック" charset="0"/>
              </a:defRPr>
            </a:lvl1pPr>
          </a:lstStyle>
          <a:p>
            <a:pPr>
              <a:defRPr/>
            </a:pPr>
            <a:endParaRPr lang="en-US"/>
          </a:p>
        </p:txBody>
      </p:sp>
      <p:sp>
        <p:nvSpPr>
          <p:cNvPr id="8199" name="Rectangle 7">
            <a:extLst>
              <a:ext uri="{FF2B5EF4-FFF2-40B4-BE49-F238E27FC236}">
                <a16:creationId xmlns:a16="http://schemas.microsoft.com/office/drawing/2014/main" id="{FECFCB27-DD45-43E5-9C69-9B5D946E57E0}"/>
              </a:ext>
            </a:extLst>
          </p:cNvPr>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ext uri="{91240B29-F687-4f45-9708-019B960494DF}"/>
            <a:ext uri="{FAA26D3D-D897-4be2-8F04-BA451C77F1D7}"/>
          </a:extLst>
        </p:spPr>
        <p:txBody>
          <a:bodyPr vert="horz" wrap="square" lIns="91440" tIns="45720" rIns="91440" bIns="45720" numCol="1" anchor="b" anchorCtr="0" compatLnSpc="1">
            <a:prstTxWarp prst="textNoShape">
              <a:avLst/>
            </a:prstTxWarp>
          </a:bodyPr>
          <a:lstStyle>
            <a:lvl1pPr algn="r">
              <a:defRPr sz="1200"/>
            </a:lvl1pPr>
          </a:lstStyle>
          <a:p>
            <a:fld id="{A909075F-1A24-4A34-8121-5E10FB53706A}"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7" name="Google Shape;68;g123de75d5cf_1_0:notes">
            <a:extLst>
              <a:ext uri="{FF2B5EF4-FFF2-40B4-BE49-F238E27FC236}">
                <a16:creationId xmlns:a16="http://schemas.microsoft.com/office/drawing/2014/main" id="{0835CBF7-5E7F-BD0B-7302-811CA1D00656}"/>
              </a:ext>
            </a:extLst>
          </p:cNvPr>
          <p:cNvSpPr>
            <a:spLocks noGrp="1" noRot="1" noChangeAspect="1" noTextEdit="1"/>
          </p:cNvSpPr>
          <p:nvPr>
            <p:ph type="sldImg" idx="2"/>
          </p:nvPr>
        </p:nvSpPr>
        <p:spPr>
          <a:noFill/>
          <a:ln>
            <a:headEnd/>
            <a:tailEnd/>
          </a:ln>
        </p:spPr>
      </p:sp>
      <p:sp>
        <p:nvSpPr>
          <p:cNvPr id="9218" name="Google Shape;69;g123de75d5cf_1_0:notes">
            <a:extLst>
              <a:ext uri="{FF2B5EF4-FFF2-40B4-BE49-F238E27FC236}">
                <a16:creationId xmlns:a16="http://schemas.microsoft.com/office/drawing/2014/main" id="{C55900A1-4E4F-59CE-F17D-0E9E384C9CDE}"/>
              </a:ext>
            </a:extLst>
          </p:cNvPr>
          <p:cNvSpPr txBox="1">
            <a:spLocks noGrp="1" noChangeArrowheads="1"/>
          </p:cNvSpPr>
          <p:nvPr>
            <p:ph type="body" idx="1"/>
          </p:nvPr>
        </p:nvSpPr>
        <p:spPr/>
        <p:txBody>
          <a:bodyPr/>
          <a:lstStyle/>
          <a:p>
            <a:pPr marL="0" indent="0" eaLnBrk="1" hangingPunct="1">
              <a:buSzPts val="1400"/>
            </a:pPr>
            <a:endParaRPr lang="en-US" altLang="en-US" sz="1200">
              <a:latin typeface="Calibri" panose="020F0502020204030204" pitchFamily="34" charset="0"/>
              <a:cs typeface="Calibri" panose="020F0502020204030204" pitchFamily="34" charset="0"/>
              <a:sym typeface="Calibri" panose="020F0502020204030204" pitchFamily="34" charset="0"/>
            </a:endParaRPr>
          </a:p>
        </p:txBody>
      </p:sp>
      <p:sp>
        <p:nvSpPr>
          <p:cNvPr id="9219" name="Google Shape;70;g123de75d5cf_1_0:notes">
            <a:extLst>
              <a:ext uri="{FF2B5EF4-FFF2-40B4-BE49-F238E27FC236}">
                <a16:creationId xmlns:a16="http://schemas.microsoft.com/office/drawing/2014/main" id="{1B045251-86F1-F0F7-BDC6-6898FABFA3FF}"/>
              </a:ext>
            </a:extLst>
          </p:cNvPr>
          <p:cNvSpPr>
            <a:spLocks noGrp="1" noChangeArrowheads="1"/>
          </p:cNvSpPr>
          <p:nvPr>
            <p:ph type="sldNum" sz="quarter" idx="12"/>
          </p:nvPr>
        </p:nvSpPr>
        <p:spPr>
          <a:noFill/>
        </p:spPr>
        <p:txBody>
          <a:bodyP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fld id="{940FCD35-C85C-3A4F-9419-AFE4A9A31073}" type="slidenum">
              <a:rPr lang="en-US" altLang="en-US"/>
              <a:pPr/>
              <a:t>1</a:t>
            </a:fld>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sp>
        <p:nvSpPr>
          <p:cNvPr id="23" name="Google Shape;23;p4"/>
          <p:cNvSpPr txBox="1">
            <a:spLocks noGrp="1"/>
          </p:cNvSpPr>
          <p:nvPr>
            <p:ph type="title"/>
          </p:nvPr>
        </p:nvSpPr>
        <p:spPr>
          <a:xfrm>
            <a:off x="251406" y="365129"/>
            <a:ext cx="8638967" cy="1325563"/>
          </a:xfrm>
          <a:prstGeom prst="rect">
            <a:avLst/>
          </a:prstGeom>
          <a:noFill/>
          <a:ln>
            <a:noFill/>
          </a:ln>
        </p:spPr>
        <p:txBody>
          <a:bodyPr spcFirstLastPara="1">
            <a:normAutofit/>
          </a:bodyPr>
          <a:lstStyle>
            <a:lvl1pPr lvl="0" algn="l">
              <a:lnSpc>
                <a:spcPct val="90000"/>
              </a:lnSpc>
              <a:spcBef>
                <a:spcPts val="0"/>
              </a:spcBef>
              <a:spcAft>
                <a:spcPts val="0"/>
              </a:spcAft>
              <a:buClr>
                <a:schemeClr val="dk2"/>
              </a:buClr>
              <a:buSzPts val="4000"/>
              <a:buFont typeface="Arial"/>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4" name="Google Shape;24;p4"/>
          <p:cNvSpPr txBox="1">
            <a:spLocks noGrp="1"/>
          </p:cNvSpPr>
          <p:nvPr>
            <p:ph type="body" idx="1"/>
          </p:nvPr>
        </p:nvSpPr>
        <p:spPr>
          <a:xfrm>
            <a:off x="251406" y="1825625"/>
            <a:ext cx="8638967" cy="4351338"/>
          </a:xfrm>
          <a:prstGeom prst="rect">
            <a:avLst/>
          </a:prstGeom>
          <a:noFill/>
          <a:ln>
            <a:noFill/>
          </a:ln>
        </p:spPr>
        <p:txBody>
          <a:bodyPr spcFirstLastPara="1">
            <a:normAutofit/>
          </a:bodyPr>
          <a:lstStyle>
            <a:lvl1pPr marL="342884" lvl="0" indent="-304786" algn="l">
              <a:lnSpc>
                <a:spcPct val="90000"/>
              </a:lnSpc>
              <a:spcBef>
                <a:spcPts val="750"/>
              </a:spcBef>
              <a:spcAft>
                <a:spcPts val="0"/>
              </a:spcAft>
              <a:buClr>
                <a:schemeClr val="dk1"/>
              </a:buClr>
              <a:buSzPts val="2800"/>
              <a:buChar char="•"/>
              <a:defRPr b="0" i="0">
                <a:latin typeface="Arial"/>
                <a:ea typeface="Arial"/>
                <a:cs typeface="Arial"/>
                <a:sym typeface="Arial"/>
              </a:defRPr>
            </a:lvl1pPr>
            <a:lvl2pPr marL="685766" lvl="1" indent="-285736" algn="l">
              <a:lnSpc>
                <a:spcPct val="90000"/>
              </a:lnSpc>
              <a:spcBef>
                <a:spcPts val="375"/>
              </a:spcBef>
              <a:spcAft>
                <a:spcPts val="0"/>
              </a:spcAft>
              <a:buClr>
                <a:schemeClr val="dk1"/>
              </a:buClr>
              <a:buSzPts val="2400"/>
              <a:buChar char="•"/>
              <a:defRPr b="0" i="0">
                <a:latin typeface="Arial"/>
                <a:ea typeface="Arial"/>
                <a:cs typeface="Arial"/>
                <a:sym typeface="Arial"/>
              </a:defRPr>
            </a:lvl2pPr>
            <a:lvl3pPr marL="1028649" lvl="2" indent="-266687" algn="l">
              <a:lnSpc>
                <a:spcPct val="90000"/>
              </a:lnSpc>
              <a:spcBef>
                <a:spcPts val="375"/>
              </a:spcBef>
              <a:spcAft>
                <a:spcPts val="0"/>
              </a:spcAft>
              <a:buClr>
                <a:schemeClr val="dk1"/>
              </a:buClr>
              <a:buSzPts val="2000"/>
              <a:buChar char="•"/>
              <a:defRPr b="0" i="0">
                <a:latin typeface="Arial"/>
                <a:ea typeface="Arial"/>
                <a:cs typeface="Arial"/>
                <a:sym typeface="Arial"/>
              </a:defRPr>
            </a:lvl3pPr>
            <a:lvl4pPr marL="1371532" lvl="3" indent="-257162" algn="l">
              <a:lnSpc>
                <a:spcPct val="90000"/>
              </a:lnSpc>
              <a:spcBef>
                <a:spcPts val="375"/>
              </a:spcBef>
              <a:spcAft>
                <a:spcPts val="0"/>
              </a:spcAft>
              <a:buClr>
                <a:schemeClr val="dk1"/>
              </a:buClr>
              <a:buSzPts val="1800"/>
              <a:buChar char="•"/>
              <a:defRPr b="0" i="0">
                <a:latin typeface="Arial"/>
                <a:ea typeface="Arial"/>
                <a:cs typeface="Arial"/>
                <a:sym typeface="Arial"/>
              </a:defRPr>
            </a:lvl4pPr>
            <a:lvl5pPr marL="1714415" lvl="4" indent="-257162" algn="l">
              <a:lnSpc>
                <a:spcPct val="90000"/>
              </a:lnSpc>
              <a:spcBef>
                <a:spcPts val="375"/>
              </a:spcBef>
              <a:spcAft>
                <a:spcPts val="0"/>
              </a:spcAft>
              <a:buClr>
                <a:schemeClr val="dk1"/>
              </a:buClr>
              <a:buSzPts val="1800"/>
              <a:buChar char="•"/>
              <a:defRPr b="0" i="0">
                <a:latin typeface="Arial"/>
                <a:ea typeface="Arial"/>
                <a:cs typeface="Arial"/>
                <a:sym typeface="Arial"/>
              </a:defRPr>
            </a:lvl5pPr>
            <a:lvl6pPr marL="2057297" lvl="5" indent="-257162" algn="l">
              <a:lnSpc>
                <a:spcPct val="90000"/>
              </a:lnSpc>
              <a:spcBef>
                <a:spcPts val="375"/>
              </a:spcBef>
              <a:spcAft>
                <a:spcPts val="0"/>
              </a:spcAft>
              <a:buClr>
                <a:schemeClr val="dk1"/>
              </a:buClr>
              <a:buSzPts val="1800"/>
              <a:buChar char="•"/>
              <a:defRPr/>
            </a:lvl6pPr>
            <a:lvl7pPr marL="2400180" lvl="6" indent="-257162" algn="l">
              <a:lnSpc>
                <a:spcPct val="90000"/>
              </a:lnSpc>
              <a:spcBef>
                <a:spcPts val="375"/>
              </a:spcBef>
              <a:spcAft>
                <a:spcPts val="0"/>
              </a:spcAft>
              <a:buClr>
                <a:schemeClr val="dk1"/>
              </a:buClr>
              <a:buSzPts val="1800"/>
              <a:buChar char="•"/>
              <a:defRPr/>
            </a:lvl7pPr>
            <a:lvl8pPr marL="2743064" lvl="7" indent="-257162" algn="l">
              <a:lnSpc>
                <a:spcPct val="90000"/>
              </a:lnSpc>
              <a:spcBef>
                <a:spcPts val="375"/>
              </a:spcBef>
              <a:spcAft>
                <a:spcPts val="0"/>
              </a:spcAft>
              <a:buClr>
                <a:schemeClr val="dk1"/>
              </a:buClr>
              <a:buSzPts val="1800"/>
              <a:buChar char="•"/>
              <a:defRPr/>
            </a:lvl8pPr>
            <a:lvl9pPr marL="3085946" lvl="8" indent="-257162" algn="l">
              <a:lnSpc>
                <a:spcPct val="90000"/>
              </a:lnSpc>
              <a:spcBef>
                <a:spcPts val="375"/>
              </a:spcBef>
              <a:spcAft>
                <a:spcPts val="0"/>
              </a:spcAft>
              <a:buClr>
                <a:schemeClr val="dk1"/>
              </a:buClr>
              <a:buSzPts val="1800"/>
              <a:buChar char="•"/>
              <a:defRPr/>
            </a:lvl9pPr>
          </a:lstStyle>
          <a:p>
            <a:pPr lvl="0"/>
            <a:r>
              <a:rPr lang="en-US"/>
              <a:t>Click to edit Master text styles</a:t>
            </a:r>
          </a:p>
        </p:txBody>
      </p:sp>
      <p:sp>
        <p:nvSpPr>
          <p:cNvPr id="4" name="Google Shape;13;p2">
            <a:extLst>
              <a:ext uri="{FF2B5EF4-FFF2-40B4-BE49-F238E27FC236}">
                <a16:creationId xmlns:a16="http://schemas.microsoft.com/office/drawing/2014/main" id="{6C99DF3A-4F53-FFA9-BE93-EAC502B58377}"/>
              </a:ext>
            </a:extLst>
          </p:cNvPr>
          <p:cNvSpPr txBox="1">
            <a:spLocks noGrp="1"/>
          </p:cNvSpPr>
          <p:nvPr>
            <p:ph type="dt" idx="11"/>
          </p:nvPr>
        </p:nvSpPr>
        <p:spPr>
          <a:ln/>
        </p:spPr>
        <p:txBody>
          <a:bodyPr/>
          <a:lstStyle>
            <a:lvl1pPr>
              <a:defRPr/>
            </a:lvl1pPr>
          </a:lstStyle>
          <a:p>
            <a:pPr>
              <a:defRPr/>
            </a:pPr>
            <a:endParaRPr/>
          </a:p>
        </p:txBody>
      </p:sp>
      <p:sp>
        <p:nvSpPr>
          <p:cNvPr id="5" name="Google Shape;14;p2">
            <a:extLst>
              <a:ext uri="{FF2B5EF4-FFF2-40B4-BE49-F238E27FC236}">
                <a16:creationId xmlns:a16="http://schemas.microsoft.com/office/drawing/2014/main" id="{47B1C58C-862F-15AD-A271-4B3EB25C0E83}"/>
              </a:ext>
            </a:extLst>
          </p:cNvPr>
          <p:cNvSpPr txBox="1">
            <a:spLocks noGrp="1"/>
          </p:cNvSpPr>
          <p:nvPr>
            <p:ph type="ftr" idx="12"/>
          </p:nvPr>
        </p:nvSpPr>
        <p:spPr>
          <a:ln/>
        </p:spPr>
        <p:txBody>
          <a:bodyPr/>
          <a:lstStyle>
            <a:lvl1pPr>
              <a:defRPr/>
            </a:lvl1pPr>
          </a:lstStyle>
          <a:p>
            <a:pPr>
              <a:defRPr/>
            </a:pPr>
            <a:endParaRPr/>
          </a:p>
        </p:txBody>
      </p:sp>
      <p:sp>
        <p:nvSpPr>
          <p:cNvPr id="6" name="Google Shape;15;p2">
            <a:extLst>
              <a:ext uri="{FF2B5EF4-FFF2-40B4-BE49-F238E27FC236}">
                <a16:creationId xmlns:a16="http://schemas.microsoft.com/office/drawing/2014/main" id="{DC375EF9-C07F-91AF-D3B1-144A0535DF83}"/>
              </a:ext>
            </a:extLst>
          </p:cNvPr>
          <p:cNvSpPr txBox="1">
            <a:spLocks noGrp="1"/>
          </p:cNvSpPr>
          <p:nvPr>
            <p:ph type="sldNum" idx="13"/>
          </p:nvPr>
        </p:nvSpPr>
        <p:spPr>
          <a:ln/>
        </p:spPr>
        <p:txBody>
          <a:bodyPr/>
          <a:lstStyle>
            <a:lvl1pPr>
              <a:defRPr/>
            </a:lvl1pPr>
          </a:lstStyle>
          <a:p>
            <a:pPr>
              <a:defRPr/>
            </a:pPr>
            <a:fld id="{FBF13DFA-96B8-4B46-BF7D-A03F389B0CC4}" type="slidenum">
              <a:rPr lang="en-US"/>
              <a:pPr>
                <a:defRPr/>
              </a:pPr>
              <a:t>‹#›</a:t>
            </a:fld>
            <a:endParaRPr lang="en-US"/>
          </a:p>
        </p:txBody>
      </p:sp>
    </p:spTree>
    <p:extLst>
      <p:ext uri="{BB962C8B-B14F-4D97-AF65-F5344CB8AC3E}">
        <p14:creationId xmlns:p14="http://schemas.microsoft.com/office/powerpoint/2010/main" val="2487400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7"/>
        <p:cNvGrpSpPr/>
        <p:nvPr/>
      </p:nvGrpSpPr>
      <p:grpSpPr>
        <a:xfrm>
          <a:off x="0" y="0"/>
          <a:ext cx="0" cy="0"/>
          <a:chOff x="0" y="0"/>
          <a:chExt cx="0" cy="0"/>
        </a:xfrm>
      </p:grpSpPr>
      <p:pic>
        <p:nvPicPr>
          <p:cNvPr id="4" name="Google Shape;18;p3">
            <a:extLst>
              <a:ext uri="{FF2B5EF4-FFF2-40B4-BE49-F238E27FC236}">
                <a16:creationId xmlns:a16="http://schemas.microsoft.com/office/drawing/2014/main" id="{0ADB823D-2BA8-AB98-9D60-5DBC0B552648}"/>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l="7442" r="17558"/>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oogle Shape;21;p3">
            <a:extLst>
              <a:ext uri="{FF2B5EF4-FFF2-40B4-BE49-F238E27FC236}">
                <a16:creationId xmlns:a16="http://schemas.microsoft.com/office/drawing/2014/main" id="{09D53A39-EB8F-CEC2-9137-DB01BE3BD89A}"/>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538" y="5611813"/>
            <a:ext cx="2600325"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Google Shape;19;p3"/>
          <p:cNvSpPr txBox="1">
            <a:spLocks noGrp="1"/>
          </p:cNvSpPr>
          <p:nvPr>
            <p:ph type="ctrTitle"/>
          </p:nvPr>
        </p:nvSpPr>
        <p:spPr>
          <a:xfrm>
            <a:off x="251405" y="1122363"/>
            <a:ext cx="8593914" cy="2387600"/>
          </a:xfrm>
          <a:prstGeom prst="rect">
            <a:avLst/>
          </a:prstGeom>
          <a:noFill/>
          <a:ln>
            <a:noFill/>
          </a:ln>
        </p:spPr>
        <p:txBody>
          <a:bodyPr spcFirstLastPara="1" anchor="b">
            <a:normAutofit/>
          </a:bodyPr>
          <a:lstStyle>
            <a:lvl1pPr lvl="0" algn="l">
              <a:lnSpc>
                <a:spcPct val="90000"/>
              </a:lnSpc>
              <a:spcBef>
                <a:spcPts val="0"/>
              </a:spcBef>
              <a:spcAft>
                <a:spcPts val="0"/>
              </a:spcAft>
              <a:buClr>
                <a:schemeClr val="lt1"/>
              </a:buClr>
              <a:buSzPts val="6000"/>
              <a:buFont typeface="Arial"/>
              <a:buNone/>
              <a:defRPr sz="45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0" name="Google Shape;20;p3"/>
          <p:cNvSpPr txBox="1">
            <a:spLocks noGrp="1"/>
          </p:cNvSpPr>
          <p:nvPr>
            <p:ph type="subTitle" idx="1"/>
          </p:nvPr>
        </p:nvSpPr>
        <p:spPr>
          <a:xfrm>
            <a:off x="251405" y="3724349"/>
            <a:ext cx="8593914" cy="1533455"/>
          </a:xfrm>
          <a:prstGeom prst="rect">
            <a:avLst/>
          </a:prstGeom>
          <a:noFill/>
          <a:ln>
            <a:noFill/>
          </a:ln>
        </p:spPr>
        <p:txBody>
          <a:bodyPr spcFirstLastPara="1">
            <a:normAutofit/>
          </a:bodyPr>
          <a:lstStyle>
            <a:lvl1pPr lvl="0" algn="l">
              <a:lnSpc>
                <a:spcPct val="90000"/>
              </a:lnSpc>
              <a:spcBef>
                <a:spcPts val="750"/>
              </a:spcBef>
              <a:spcAft>
                <a:spcPts val="0"/>
              </a:spcAft>
              <a:buClr>
                <a:schemeClr val="lt1"/>
              </a:buClr>
              <a:buSzPts val="2800"/>
              <a:buNone/>
              <a:defRPr sz="2100" b="0" i="0">
                <a:solidFill>
                  <a:schemeClr val="lt1"/>
                </a:solidFill>
                <a:latin typeface="Arial"/>
                <a:ea typeface="Arial"/>
                <a:cs typeface="Arial"/>
                <a:sym typeface="Arial"/>
              </a:defRPr>
            </a:lvl1pPr>
            <a:lvl2pPr lvl="1" algn="ctr">
              <a:lnSpc>
                <a:spcPct val="90000"/>
              </a:lnSpc>
              <a:spcBef>
                <a:spcPts val="375"/>
              </a:spcBef>
              <a:spcAft>
                <a:spcPts val="0"/>
              </a:spcAft>
              <a:buClr>
                <a:schemeClr val="dk1"/>
              </a:buClr>
              <a:buSzPts val="2000"/>
              <a:buNone/>
              <a:defRPr sz="1500"/>
            </a:lvl2pPr>
            <a:lvl3pPr lvl="2" algn="ctr">
              <a:lnSpc>
                <a:spcPct val="90000"/>
              </a:lnSpc>
              <a:spcBef>
                <a:spcPts val="375"/>
              </a:spcBef>
              <a:spcAft>
                <a:spcPts val="0"/>
              </a:spcAft>
              <a:buClr>
                <a:schemeClr val="dk1"/>
              </a:buClr>
              <a:buSzPts val="1800"/>
              <a:buNone/>
              <a:defRPr sz="1350"/>
            </a:lvl3pPr>
            <a:lvl4pPr lvl="3" algn="ctr">
              <a:lnSpc>
                <a:spcPct val="90000"/>
              </a:lnSpc>
              <a:spcBef>
                <a:spcPts val="375"/>
              </a:spcBef>
              <a:spcAft>
                <a:spcPts val="0"/>
              </a:spcAft>
              <a:buClr>
                <a:schemeClr val="dk1"/>
              </a:buClr>
              <a:buSzPts val="1600"/>
              <a:buNone/>
              <a:defRPr sz="1200"/>
            </a:lvl4pPr>
            <a:lvl5pPr lvl="4" algn="ctr">
              <a:lnSpc>
                <a:spcPct val="90000"/>
              </a:lnSpc>
              <a:spcBef>
                <a:spcPts val="375"/>
              </a:spcBef>
              <a:spcAft>
                <a:spcPts val="0"/>
              </a:spcAft>
              <a:buClr>
                <a:schemeClr val="dk1"/>
              </a:buClr>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r>
              <a:rPr lang="en-US"/>
              <a:t>Click to edit Master subtitle style</a:t>
            </a:r>
            <a:endParaRPr/>
          </a:p>
        </p:txBody>
      </p:sp>
      <p:pic>
        <p:nvPicPr>
          <p:cNvPr id="6" name="Picture 5">
            <a:extLst>
              <a:ext uri="{FF2B5EF4-FFF2-40B4-BE49-F238E27FC236}">
                <a16:creationId xmlns:a16="http://schemas.microsoft.com/office/drawing/2014/main" id="{F654E697-6D80-4421-D827-44CBDDCECA27}"/>
              </a:ext>
            </a:extLst>
          </p:cNvPr>
          <p:cNvPicPr>
            <a:picLocks noChangeAspect="1"/>
          </p:cNvPicPr>
          <p:nvPr userDrawn="1"/>
        </p:nvPicPr>
        <p:blipFill>
          <a:blip r:embed="rId4"/>
          <a:srcRect/>
          <a:stretch/>
        </p:blipFill>
        <p:spPr>
          <a:xfrm>
            <a:off x="5933440" y="5999219"/>
            <a:ext cx="2911879" cy="322488"/>
          </a:xfrm>
          <a:prstGeom prst="rect">
            <a:avLst/>
          </a:prstGeom>
        </p:spPr>
      </p:pic>
    </p:spTree>
    <p:extLst>
      <p:ext uri="{BB962C8B-B14F-4D97-AF65-F5344CB8AC3E}">
        <p14:creationId xmlns:p14="http://schemas.microsoft.com/office/powerpoint/2010/main" val="6646961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Google Shape;10;p2">
            <a:extLst>
              <a:ext uri="{FF2B5EF4-FFF2-40B4-BE49-F238E27FC236}">
                <a16:creationId xmlns:a16="http://schemas.microsoft.com/office/drawing/2014/main" id="{05050A78-BCC0-962B-9F54-BC5A7503ACF5}"/>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825625"/>
            <a:ext cx="9144000" cy="503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Google Shape;11;p2">
            <a:extLst>
              <a:ext uri="{FF2B5EF4-FFF2-40B4-BE49-F238E27FC236}">
                <a16:creationId xmlns:a16="http://schemas.microsoft.com/office/drawing/2014/main" id="{6EFB601F-E4D3-4F95-67AA-C1DDE5009E1E}"/>
              </a:ext>
            </a:extLst>
          </p:cNvPr>
          <p:cNvSpPr txBox="1">
            <a:spLocks noGrp="1" noChangeArrowheads="1"/>
          </p:cNvSpPr>
          <p:nvPr>
            <p:ph type="title"/>
          </p:nvPr>
        </p:nvSpPr>
        <p:spPr bwMode="auto">
          <a:xfrm>
            <a:off x="250825" y="365125"/>
            <a:ext cx="8639175"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ctr" anchorCtr="0" compatLnSpc="1">
            <a:prstTxWarp prst="textNoShape">
              <a:avLst/>
            </a:prstTxWarp>
          </a:bodyPr>
          <a:lstStyle/>
          <a:p>
            <a:pPr lvl="0"/>
            <a:endParaRPr lang="en-US" altLang="en-US">
              <a:sym typeface="Arial" panose="020B0604020202020204" pitchFamily="34" charset="0"/>
            </a:endParaRPr>
          </a:p>
        </p:txBody>
      </p:sp>
      <p:sp>
        <p:nvSpPr>
          <p:cNvPr id="1028" name="Google Shape;12;p2">
            <a:extLst>
              <a:ext uri="{FF2B5EF4-FFF2-40B4-BE49-F238E27FC236}">
                <a16:creationId xmlns:a16="http://schemas.microsoft.com/office/drawing/2014/main" id="{5BE0B752-3506-0846-0CD5-07806A66CA3C}"/>
              </a:ext>
            </a:extLst>
          </p:cNvPr>
          <p:cNvSpPr txBox="1">
            <a:spLocks noGrp="1" noChangeArrowheads="1"/>
          </p:cNvSpPr>
          <p:nvPr>
            <p:ph type="body" idx="1"/>
          </p:nvPr>
        </p:nvSpPr>
        <p:spPr bwMode="auto">
          <a:xfrm>
            <a:off x="250825" y="1825625"/>
            <a:ext cx="8639175"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45700" rIns="91425" bIns="45700" numCol="1" anchor="t" anchorCtr="0" compatLnSpc="1">
            <a:prstTxWarp prst="textNoShape">
              <a:avLst/>
            </a:prstTxWarp>
          </a:bodyPr>
          <a:lstStyle/>
          <a:p>
            <a:pPr lvl="0"/>
            <a:endParaRPr lang="en-US" altLang="en-US">
              <a:sym typeface="Arial" panose="020B0604020202020204" pitchFamily="34" charset="0"/>
            </a:endParaRPr>
          </a:p>
        </p:txBody>
      </p:sp>
      <p:sp>
        <p:nvSpPr>
          <p:cNvPr id="13" name="Google Shape;13;p2">
            <a:extLst>
              <a:ext uri="{FF2B5EF4-FFF2-40B4-BE49-F238E27FC236}">
                <a16:creationId xmlns:a16="http://schemas.microsoft.com/office/drawing/2014/main" id="{8AD8C511-E917-E5C9-AB84-8257300C47FD}"/>
              </a:ext>
            </a:extLst>
          </p:cNvPr>
          <p:cNvSpPr txBox="1">
            <a:spLocks noGrp="1"/>
          </p:cNvSpPr>
          <p:nvPr>
            <p:ph type="dt" idx="10"/>
          </p:nvPr>
        </p:nvSpPr>
        <p:spPr>
          <a:xfrm>
            <a:off x="3927475" y="6356350"/>
            <a:ext cx="1285875" cy="365125"/>
          </a:xfrm>
          <a:prstGeom prst="rect">
            <a:avLst/>
          </a:prstGeom>
          <a:noFill/>
          <a:ln>
            <a:noFill/>
          </a:ln>
        </p:spPr>
        <p:txBody>
          <a:bodyPr spcFirstLastPara="1" wrap="square" lIns="91425" tIns="45700" rIns="91425" bIns="45700" anchor="ctr" anchorCtr="0">
            <a:noAutofit/>
          </a:bodyPr>
          <a:lstStyle>
            <a:lvl1pPr marR="0" lvl="0" algn="ctr"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4" name="Google Shape;14;p2">
            <a:extLst>
              <a:ext uri="{FF2B5EF4-FFF2-40B4-BE49-F238E27FC236}">
                <a16:creationId xmlns:a16="http://schemas.microsoft.com/office/drawing/2014/main" id="{48B2B30E-2E04-0A9C-948B-20BCC3DF94D1}"/>
              </a:ext>
            </a:extLst>
          </p:cNvPr>
          <p:cNvSpPr txBox="1">
            <a:spLocks noGrp="1"/>
          </p:cNvSpPr>
          <p:nvPr>
            <p:ph type="ftr" idx="11"/>
          </p:nvPr>
        </p:nvSpPr>
        <p:spPr>
          <a:xfrm>
            <a:off x="628650" y="6356350"/>
            <a:ext cx="3086100" cy="365125"/>
          </a:xfrm>
          <a:prstGeom prst="rect">
            <a:avLst/>
          </a:prstGeom>
          <a:noFill/>
          <a:ln>
            <a:noFill/>
          </a:ln>
        </p:spPr>
        <p:txBody>
          <a:bodyPr spcFirstLastPara="1" wrap="square" lIns="91425" tIns="45700" rIns="91425" bIns="45700" anchor="ctr" anchorCtr="0">
            <a:noAutofit/>
          </a:bodyPr>
          <a:lstStyle>
            <a:lvl1pPr marR="0" lvl="0" algn="l" rtl="0" eaLnBrk="1" fontAlgn="auto" hangingPunct="1">
              <a:spcBef>
                <a:spcPts val="0"/>
              </a:spcBef>
              <a:spcAft>
                <a:spcPts val="0"/>
              </a:spcAft>
              <a:buClr>
                <a:srgbClr val="000000"/>
              </a:buClr>
              <a:buSzPts val="1400"/>
              <a:buFont typeface="Arial"/>
              <a:buNone/>
              <a:defRPr sz="750" b="0" i="0" u="none" strike="noStrike" kern="0" cap="none">
                <a:solidFill>
                  <a:schemeClr val="accent4"/>
                </a:solidFill>
                <a:latin typeface="Arial"/>
                <a:ea typeface="Arial"/>
                <a:cs typeface="Arial"/>
                <a:sym typeface="Arial"/>
              </a:defRPr>
            </a:lvl1pPr>
            <a:lvl2pPr marR="0" lvl="1"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350" b="0" i="0" u="none" strike="noStrike" cap="none">
                <a:solidFill>
                  <a:schemeClr val="dk1"/>
                </a:solidFill>
                <a:latin typeface="Calibri"/>
                <a:ea typeface="Calibri"/>
                <a:cs typeface="Calibri"/>
                <a:sym typeface="Calibri"/>
              </a:defRPr>
            </a:lvl9pPr>
          </a:lstStyle>
          <a:p>
            <a:pPr>
              <a:defRPr/>
            </a:pPr>
            <a:endParaRPr/>
          </a:p>
        </p:txBody>
      </p:sp>
      <p:sp>
        <p:nvSpPr>
          <p:cNvPr id="15" name="Google Shape;15;p2">
            <a:extLst>
              <a:ext uri="{FF2B5EF4-FFF2-40B4-BE49-F238E27FC236}">
                <a16:creationId xmlns:a16="http://schemas.microsoft.com/office/drawing/2014/main" id="{DEDCBDAF-3D0C-0D23-44F1-8EB95B542AFB}"/>
              </a:ext>
            </a:extLst>
          </p:cNvPr>
          <p:cNvSpPr txBox="1">
            <a:spLocks noGrp="1"/>
          </p:cNvSpPr>
          <p:nvPr>
            <p:ph type="sldNum" idx="12"/>
          </p:nvPr>
        </p:nvSpPr>
        <p:spPr>
          <a:xfrm>
            <a:off x="6457950" y="6356350"/>
            <a:ext cx="2432050" cy="365125"/>
          </a:xfrm>
          <a:prstGeom prst="rect">
            <a:avLst/>
          </a:prstGeom>
          <a:noFill/>
          <a:ln>
            <a:noFill/>
          </a:ln>
        </p:spPr>
        <p:txBody>
          <a:bodyPr spcFirstLastPara="1" wrap="square" lIns="91425" tIns="45700" rIns="91425" bIns="45700" anchor="ctr" anchorCtr="0">
            <a:noAutofit/>
          </a:bodyPr>
          <a:lstStyle>
            <a:lvl1pPr marL="0" marR="0" lvl="0" indent="0" algn="r" rtl="0" eaLnBrk="1" fontAlgn="auto" hangingPunct="1">
              <a:spcBef>
                <a:spcPts val="0"/>
              </a:spcBef>
              <a:spcAft>
                <a:spcPts val="0"/>
              </a:spcAft>
              <a:buClr>
                <a:srgbClr val="000000"/>
              </a:buClr>
              <a:buFont typeface="Arial"/>
              <a:buNone/>
              <a:defRPr sz="750" b="0" i="0" u="none" strike="noStrike" kern="0" cap="none" smtClean="0">
                <a:solidFill>
                  <a:schemeClr val="lt1"/>
                </a:solidFill>
                <a:latin typeface="Arial"/>
                <a:ea typeface="Arial"/>
                <a:cs typeface="Arial"/>
                <a:sym typeface="Arial"/>
              </a:defRPr>
            </a:lvl1pPr>
            <a:lvl2pPr marL="0" marR="0" lvl="1" indent="0" algn="r" rtl="0">
              <a:spcBef>
                <a:spcPts val="0"/>
              </a:spcBef>
              <a:buNone/>
              <a:defRPr sz="750" b="0" i="0" u="none" strike="noStrike" cap="none">
                <a:solidFill>
                  <a:schemeClr val="lt1"/>
                </a:solidFill>
                <a:latin typeface="Arial"/>
                <a:ea typeface="Arial"/>
                <a:cs typeface="Arial"/>
                <a:sym typeface="Arial"/>
              </a:defRPr>
            </a:lvl2pPr>
            <a:lvl3pPr marL="0" marR="0" lvl="2" indent="0" algn="r" rtl="0">
              <a:spcBef>
                <a:spcPts val="0"/>
              </a:spcBef>
              <a:buNone/>
              <a:defRPr sz="750" b="0" i="0" u="none" strike="noStrike" cap="none">
                <a:solidFill>
                  <a:schemeClr val="lt1"/>
                </a:solidFill>
                <a:latin typeface="Arial"/>
                <a:ea typeface="Arial"/>
                <a:cs typeface="Arial"/>
                <a:sym typeface="Arial"/>
              </a:defRPr>
            </a:lvl3pPr>
            <a:lvl4pPr marL="0" marR="0" lvl="3" indent="0" algn="r" rtl="0">
              <a:spcBef>
                <a:spcPts val="0"/>
              </a:spcBef>
              <a:buNone/>
              <a:defRPr sz="750" b="0" i="0" u="none" strike="noStrike" cap="none">
                <a:solidFill>
                  <a:schemeClr val="lt1"/>
                </a:solidFill>
                <a:latin typeface="Arial"/>
                <a:ea typeface="Arial"/>
                <a:cs typeface="Arial"/>
                <a:sym typeface="Arial"/>
              </a:defRPr>
            </a:lvl4pPr>
            <a:lvl5pPr marL="0" marR="0" lvl="4" indent="0" algn="r" rtl="0">
              <a:spcBef>
                <a:spcPts val="0"/>
              </a:spcBef>
              <a:buNone/>
              <a:defRPr sz="750" b="0" i="0" u="none" strike="noStrike" cap="none">
                <a:solidFill>
                  <a:schemeClr val="lt1"/>
                </a:solidFill>
                <a:latin typeface="Arial"/>
                <a:ea typeface="Arial"/>
                <a:cs typeface="Arial"/>
                <a:sym typeface="Arial"/>
              </a:defRPr>
            </a:lvl5pPr>
            <a:lvl6pPr marL="0" marR="0" lvl="5" indent="0" algn="r" rtl="0">
              <a:spcBef>
                <a:spcPts val="0"/>
              </a:spcBef>
              <a:buNone/>
              <a:defRPr sz="750" b="0" i="0" u="none" strike="noStrike" cap="none">
                <a:solidFill>
                  <a:schemeClr val="lt1"/>
                </a:solidFill>
                <a:latin typeface="Arial"/>
                <a:ea typeface="Arial"/>
                <a:cs typeface="Arial"/>
                <a:sym typeface="Arial"/>
              </a:defRPr>
            </a:lvl6pPr>
            <a:lvl7pPr marL="0" marR="0" lvl="6" indent="0" algn="r" rtl="0">
              <a:spcBef>
                <a:spcPts val="0"/>
              </a:spcBef>
              <a:buNone/>
              <a:defRPr sz="750" b="0" i="0" u="none" strike="noStrike" cap="none">
                <a:solidFill>
                  <a:schemeClr val="lt1"/>
                </a:solidFill>
                <a:latin typeface="Arial"/>
                <a:ea typeface="Arial"/>
                <a:cs typeface="Arial"/>
                <a:sym typeface="Arial"/>
              </a:defRPr>
            </a:lvl7pPr>
            <a:lvl8pPr marL="0" marR="0" lvl="7" indent="0" algn="r" rtl="0">
              <a:spcBef>
                <a:spcPts val="0"/>
              </a:spcBef>
              <a:buNone/>
              <a:defRPr sz="750" b="0" i="0" u="none" strike="noStrike" cap="none">
                <a:solidFill>
                  <a:schemeClr val="lt1"/>
                </a:solidFill>
                <a:latin typeface="Arial"/>
                <a:ea typeface="Arial"/>
                <a:cs typeface="Arial"/>
                <a:sym typeface="Arial"/>
              </a:defRPr>
            </a:lvl8pPr>
            <a:lvl9pPr marL="0" marR="0" lvl="8" indent="0" algn="r" rtl="0">
              <a:spcBef>
                <a:spcPts val="0"/>
              </a:spcBef>
              <a:buNone/>
              <a:defRPr sz="750" b="0" i="0" u="none" strike="noStrike" cap="none">
                <a:solidFill>
                  <a:schemeClr val="lt1"/>
                </a:solidFill>
                <a:latin typeface="Arial"/>
                <a:ea typeface="Arial"/>
                <a:cs typeface="Arial"/>
                <a:sym typeface="Arial"/>
              </a:defRPr>
            </a:lvl9pPr>
          </a:lstStyle>
          <a:p>
            <a:pPr>
              <a:defRPr/>
            </a:pPr>
            <a:fld id="{A285CD37-B78A-0540-8384-2A7FB6DF0FE6}" type="slidenum">
              <a:rPr lang="en-US"/>
              <a:pPr>
                <a:defRPr/>
              </a:pPr>
              <a:t>‹#›</a:t>
            </a:fld>
            <a:endParaRPr lang="en-US"/>
          </a:p>
        </p:txBody>
      </p:sp>
      <p:pic>
        <p:nvPicPr>
          <p:cNvPr id="1032" name="Google Shape;16;p2">
            <a:extLst>
              <a:ext uri="{FF2B5EF4-FFF2-40B4-BE49-F238E27FC236}">
                <a16:creationId xmlns:a16="http://schemas.microsoft.com/office/drawing/2014/main" id="{C0A6DCD9-8F9B-FA96-BBB0-04657622B513}"/>
              </a:ext>
            </a:extLst>
          </p:cNvPr>
          <p:cNvPicPr preferRelativeResize="0">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6397625"/>
            <a:ext cx="339725"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dk2" tx2="lt2" accent1="accent1" accent2="accent2" accent3="accent3" accent4="accent4" accent5="accent5" accent6="accent6" hlink="hlink" folHlink="folHlink"/>
  <p:sldLayoutIdLst>
    <p:sldLayoutId id="2147483660" r:id="rId1"/>
    <p:sldLayoutId id="2147483665" r:id="rId2"/>
  </p:sldLayoutIdLst>
  <p:hf sldNum="0" hdr="0" ftr="0" dt="0"/>
  <p:txStyles>
    <p:title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1pPr>
      <a:lvl2pPr lvl="1"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2pPr>
      <a:lvl3pPr lvl="2"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3pPr>
      <a:lvl4pPr lvl="3"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4pPr>
      <a:lvl5pPr lvl="4" algn="l" rtl="0" eaLnBrk="1" fontAlgn="base" hangingPunct="1">
        <a:spcBef>
          <a:spcPct val="0"/>
        </a:spcBef>
        <a:spcAft>
          <a:spcPct val="0"/>
        </a:spcAft>
        <a:buClr>
          <a:srgbClr val="000000"/>
        </a:buClr>
        <a:buFont typeface="Arial" panose="020B0604020202020204" pitchFamily="34" charset="0"/>
        <a:defRPr sz="1000">
          <a:solidFill>
            <a:srgbClr val="000000"/>
          </a:solidFill>
          <a:latin typeface="Arial"/>
          <a:ea typeface="Arial"/>
          <a:cs typeface="Arial"/>
          <a:sym typeface="Arial" panose="020B0604020202020204" pitchFamily="34" charset="0"/>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Google Shape;72;g123de75d5cf_1_0">
            <a:extLst>
              <a:ext uri="{FF2B5EF4-FFF2-40B4-BE49-F238E27FC236}">
                <a16:creationId xmlns:a16="http://schemas.microsoft.com/office/drawing/2014/main" id="{15200245-58C1-E057-7F9B-29621FC573C6}"/>
              </a:ext>
            </a:extLst>
          </p:cNvPr>
          <p:cNvSpPr txBox="1">
            <a:spLocks noGrp="1" noChangeArrowheads="1"/>
          </p:cNvSpPr>
          <p:nvPr>
            <p:ph type="ctrTitle"/>
          </p:nvPr>
        </p:nvSpPr>
        <p:spPr>
          <a:xfrm>
            <a:off x="250825" y="1698625"/>
            <a:ext cx="8594725" cy="1790700"/>
          </a:xfrm>
        </p:spPr>
        <p:txBody>
          <a:bodyPr lIns="68569" tIns="34275" rIns="68569" bIns="34275"/>
          <a:lstStyle/>
          <a:p>
            <a:pPr>
              <a:spcBef>
                <a:spcPct val="0"/>
              </a:spcBef>
              <a:spcAft>
                <a:spcPct val="0"/>
              </a:spcAft>
              <a:buClr>
                <a:srgbClr val="FFFFFF"/>
              </a:buClr>
            </a:pPr>
            <a:r>
              <a:rPr lang="fr-CA" dirty="0"/>
              <a:t>Commerce équitable et consumérisme éthique</a:t>
            </a:r>
            <a:endParaRPr lang="en-US" altLang="en-US" dirty="0">
              <a:solidFill>
                <a:srgbClr val="FFFFFF"/>
              </a:solidFill>
              <a:latin typeface="Arial" panose="020B0604020202020204" pitchFamily="34" charset="0"/>
              <a:cs typeface="Arial" panose="020B0604020202020204" pitchFamily="34" charset="0"/>
              <a:sym typeface="Arial" panose="020B0604020202020204" pitchFamily="34" charset="0"/>
            </a:endParaRPr>
          </a:p>
        </p:txBody>
      </p:sp>
      <p:sp>
        <p:nvSpPr>
          <p:cNvPr id="8194" name="Google Shape;73;g123de75d5cf_1_0">
            <a:extLst>
              <a:ext uri="{FF2B5EF4-FFF2-40B4-BE49-F238E27FC236}">
                <a16:creationId xmlns:a16="http://schemas.microsoft.com/office/drawing/2014/main" id="{9CC9F96B-0ACC-91DC-98A9-B36E9BA7D5BF}"/>
              </a:ext>
            </a:extLst>
          </p:cNvPr>
          <p:cNvSpPr txBox="1">
            <a:spLocks noGrp="1" noChangeArrowheads="1"/>
          </p:cNvSpPr>
          <p:nvPr>
            <p:ph type="subTitle" idx="1"/>
          </p:nvPr>
        </p:nvSpPr>
        <p:spPr>
          <a:xfrm>
            <a:off x="250825" y="3651250"/>
            <a:ext cx="8594725" cy="1149350"/>
          </a:xfrm>
        </p:spPr>
        <p:txBody>
          <a:bodyPr lIns="68569" tIns="34275" rIns="68569" bIns="34275"/>
          <a:lstStyle/>
          <a:p>
            <a:pPr eaLnBrk="1" hangingPunct="1"/>
            <a:r>
              <a:rPr lang="fr-CA" sz="2400" dirty="0">
                <a:solidFill>
                  <a:schemeClr val="bg1"/>
                </a:solidFill>
              </a:rPr>
              <a:t>À partir de la 10</a:t>
            </a:r>
            <a:r>
              <a:rPr lang="fr-CA" sz="2400" baseline="30000" dirty="0">
                <a:solidFill>
                  <a:schemeClr val="bg1"/>
                </a:solidFill>
              </a:rPr>
              <a:t>e</a:t>
            </a:r>
            <a:r>
              <a:rPr lang="fr-CA" sz="2400" dirty="0">
                <a:solidFill>
                  <a:schemeClr val="bg1"/>
                </a:solidFill>
              </a:rPr>
              <a:t> année</a:t>
            </a:r>
          </a:p>
        </p:txBody>
      </p:sp>
    </p:spTree>
    <p:extLst>
      <p:ext uri="{BB962C8B-B14F-4D97-AF65-F5344CB8AC3E}">
        <p14:creationId xmlns:p14="http://schemas.microsoft.com/office/powerpoint/2010/main" val="3044660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dirty="0">
                <a:solidFill>
                  <a:schemeClr val="bg2"/>
                </a:solidFill>
                <a:ea typeface="MS PGothic"/>
              </a:rPr>
              <a:t>Remarque spéciale à l’intention du personnel enseignant</a:t>
            </a:r>
            <a:endParaRPr lang="en-CA" sz="3600" dirty="0"/>
          </a:p>
        </p:txBody>
      </p:sp>
      <p:sp>
        <p:nvSpPr>
          <p:cNvPr id="5" name="ZoneTexte 4"/>
          <p:cNvSpPr txBox="1"/>
          <p:nvPr/>
        </p:nvSpPr>
        <p:spPr>
          <a:xfrm>
            <a:off x="3429000" y="2431473"/>
            <a:ext cx="184731" cy="461665"/>
          </a:xfrm>
          <a:prstGeom prst="rect">
            <a:avLst/>
          </a:prstGeom>
          <a:noFill/>
        </p:spPr>
        <p:txBody>
          <a:bodyPr wrap="none" rtlCol="0">
            <a:spAutoFit/>
          </a:bodyPr>
          <a:lstStyle/>
          <a:p>
            <a:endParaRPr lang="fr-CA" dirty="0"/>
          </a:p>
        </p:txBody>
      </p:sp>
      <p:sp>
        <p:nvSpPr>
          <p:cNvPr id="8" name="ZoneTexte 7"/>
          <p:cNvSpPr txBox="1"/>
          <p:nvPr/>
        </p:nvSpPr>
        <p:spPr>
          <a:xfrm>
            <a:off x="2036618" y="3013364"/>
            <a:ext cx="184731" cy="461665"/>
          </a:xfrm>
          <a:prstGeom prst="rect">
            <a:avLst/>
          </a:prstGeom>
          <a:noFill/>
        </p:spPr>
        <p:txBody>
          <a:bodyPr wrap="none" rtlCol="0">
            <a:spAutoFit/>
          </a:bodyPr>
          <a:lstStyle/>
          <a:p>
            <a:endParaRPr lang="fr-CA" dirty="0"/>
          </a:p>
        </p:txBody>
      </p:sp>
      <p:pic>
        <p:nvPicPr>
          <p:cNvPr id="3" name="Picture 2">
            <a:extLst>
              <a:ext uri="{FF2B5EF4-FFF2-40B4-BE49-F238E27FC236}">
                <a16:creationId xmlns:a16="http://schemas.microsoft.com/office/drawing/2014/main" id="{485FB6DF-93C8-5B46-7E20-A24034EB8FB9}"/>
              </a:ext>
            </a:extLst>
          </p:cNvPr>
          <p:cNvPicPr>
            <a:picLocks noChangeAspect="1"/>
          </p:cNvPicPr>
          <p:nvPr/>
        </p:nvPicPr>
        <p:blipFill>
          <a:blip r:embed="rId2"/>
          <a:stretch>
            <a:fillRect/>
          </a:stretch>
        </p:blipFill>
        <p:spPr>
          <a:xfrm>
            <a:off x="1691439" y="1630682"/>
            <a:ext cx="5761122" cy="4773046"/>
          </a:xfrm>
          <a:prstGeom prst="rect">
            <a:avLst/>
          </a:prstGeom>
        </p:spPr>
      </p:pic>
    </p:spTree>
    <p:extLst>
      <p:ext uri="{BB962C8B-B14F-4D97-AF65-F5344CB8AC3E}">
        <p14:creationId xmlns:p14="http://schemas.microsoft.com/office/powerpoint/2010/main" val="3187837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Choix</a:t>
            </a:r>
            <a:r>
              <a:rPr lang="en-CA" sz="3600" dirty="0"/>
              <a:t> du </a:t>
            </a:r>
            <a:r>
              <a:rPr lang="fr-CA" sz="3600" dirty="0"/>
              <a:t>consommateur</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500"/>
              </a:lnSpc>
              <a:buNone/>
            </a:pPr>
            <a:r>
              <a:rPr lang="fr-CA" sz="2000" dirty="0">
                <a:ea typeface="+mn-lt"/>
                <a:cs typeface="+mn-lt"/>
              </a:rPr>
              <a:t>Les choix que nous faisons quand nous achetons un produit ont un énorme impact sur l’économie mondiale. Parfois, il arrive qu’on ait peu de choix dans un commerce, on choisit alors ce qui est disponible.  Mais parfois, on peut </a:t>
            </a:r>
            <a:r>
              <a:rPr lang="fr-CA" sz="2000" dirty="0">
                <a:solidFill>
                  <a:schemeClr val="tx1"/>
                </a:solidFill>
                <a:ea typeface="+mn-lt"/>
                <a:cs typeface="+mn-lt"/>
              </a:rPr>
              <a:t>soutenir</a:t>
            </a:r>
            <a:r>
              <a:rPr lang="fr-CA" sz="2000" dirty="0">
                <a:ea typeface="+mn-lt"/>
                <a:cs typeface="+mn-lt"/>
              </a:rPr>
              <a:t> un commerce plus équitable quand nous </a:t>
            </a:r>
            <a:r>
              <a:rPr lang="fr-CA" sz="2000" dirty="0">
                <a:solidFill>
                  <a:schemeClr val="tx1"/>
                </a:solidFill>
                <a:ea typeface="+mn-lt"/>
                <a:cs typeface="+mn-lt"/>
              </a:rPr>
              <a:t>en</a:t>
            </a:r>
            <a:r>
              <a:rPr lang="fr-CA" sz="2000" dirty="0">
                <a:ea typeface="+mn-lt"/>
                <a:cs typeface="+mn-lt"/>
              </a:rPr>
              <a:t> avons la possibilité.</a:t>
            </a:r>
            <a:endParaRPr lang="en-US" sz="2000" dirty="0">
              <a:ea typeface="+mn-lt"/>
              <a:cs typeface="+mn-lt"/>
            </a:endParaRPr>
          </a:p>
          <a:p>
            <a:pPr marL="0" indent="0">
              <a:buNone/>
            </a:pPr>
            <a:r>
              <a:rPr lang="fr-FR" sz="2000" b="1" dirty="0">
                <a:ea typeface="MS PGothic"/>
                <a:cs typeface="Arial"/>
              </a:rPr>
              <a:t>Comment les choix du consommateur peuvent affecter la planète</a:t>
            </a:r>
            <a:r>
              <a:rPr lang="en-US" sz="2000" b="1" dirty="0">
                <a:ea typeface="MS PGothic"/>
                <a:cs typeface="Arial"/>
              </a:rPr>
              <a:t>?</a:t>
            </a:r>
          </a:p>
          <a:p>
            <a:pPr marL="342900" indent="-342900">
              <a:lnSpc>
                <a:spcPts val="2500"/>
              </a:lnSpc>
            </a:pPr>
            <a:endParaRPr lang="en-US" sz="2000" dirty="0">
              <a:solidFill>
                <a:schemeClr val="tx1"/>
              </a:solidFill>
            </a:endParaRPr>
          </a:p>
        </p:txBody>
      </p:sp>
      <p:pic>
        <p:nvPicPr>
          <p:cNvPr id="4" name="Picture 2" descr="A picture containing toy&#10;&#10;Description automatically generated">
            <a:extLst>
              <a:ext uri="{FF2B5EF4-FFF2-40B4-BE49-F238E27FC236}">
                <a16:creationId xmlns:a16="http://schemas.microsoft.com/office/drawing/2014/main" id="{0A21D07B-52E0-29FD-8AAC-15CBAD8B08FE}"/>
              </a:ext>
            </a:extLst>
          </p:cNvPr>
          <p:cNvPicPr>
            <a:picLocks noChangeAspect="1"/>
          </p:cNvPicPr>
          <p:nvPr/>
        </p:nvPicPr>
        <p:blipFill>
          <a:blip r:embed="rId2"/>
          <a:stretch>
            <a:fillRect/>
          </a:stretch>
        </p:blipFill>
        <p:spPr>
          <a:xfrm>
            <a:off x="3309580" y="4365104"/>
            <a:ext cx="2524839" cy="2285948"/>
          </a:xfrm>
          <a:prstGeom prst="rect">
            <a:avLst/>
          </a:prstGeom>
        </p:spPr>
      </p:pic>
    </p:spTree>
    <p:extLst>
      <p:ext uri="{BB962C8B-B14F-4D97-AF65-F5344CB8AC3E}">
        <p14:creationId xmlns:p14="http://schemas.microsoft.com/office/powerpoint/2010/main" val="606149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fr-CA" sz="3600" dirty="0"/>
              <a:t>Activité « pensez-y-bien »</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952089"/>
            <a:ext cx="8638967" cy="4267957"/>
          </a:xfrm>
        </p:spPr>
        <p:txBody>
          <a:bodyPr>
            <a:normAutofit/>
          </a:bodyPr>
          <a:lstStyle/>
          <a:p>
            <a:pPr marL="0" indent="0">
              <a:lnSpc>
                <a:spcPts val="2500"/>
              </a:lnSpc>
              <a:buNone/>
            </a:pPr>
            <a:r>
              <a:rPr lang="fr-CA" sz="2000" b="1" dirty="0">
                <a:solidFill>
                  <a:schemeClr val="tx1"/>
                </a:solidFill>
              </a:rPr>
              <a:t>Penser-partager-présenter</a:t>
            </a:r>
          </a:p>
          <a:p>
            <a:pPr marL="0" indent="0">
              <a:lnSpc>
                <a:spcPts val="2500"/>
              </a:lnSpc>
              <a:buNone/>
            </a:pPr>
            <a:endParaRPr lang="fr-CA" sz="2000" b="1" dirty="0">
              <a:solidFill>
                <a:schemeClr val="tx1"/>
              </a:solidFill>
            </a:endParaRPr>
          </a:p>
          <a:p>
            <a:pPr marL="0" indent="0">
              <a:lnSpc>
                <a:spcPts val="2500"/>
              </a:lnSpc>
              <a:buNone/>
            </a:pPr>
            <a:r>
              <a:rPr lang="fr-CA" sz="2000" dirty="0">
                <a:ea typeface="MS PGothic"/>
                <a:cs typeface="Arial"/>
              </a:rPr>
              <a:t>Avez-vous entendu parler de l’</a:t>
            </a:r>
            <a:r>
              <a:rPr lang="fr-CA" sz="2000" dirty="0" err="1">
                <a:ea typeface="MS PGothic"/>
                <a:cs typeface="Arial"/>
              </a:rPr>
              <a:t>écoblanchiment</a:t>
            </a:r>
            <a:r>
              <a:rPr lang="fr-CA" sz="2000" dirty="0">
                <a:ea typeface="MS PGothic"/>
                <a:cs typeface="Arial"/>
              </a:rPr>
              <a:t>?</a:t>
            </a:r>
            <a:br>
              <a:rPr lang="fr-CA" sz="2000" dirty="0">
                <a:ea typeface="MS PGothic"/>
                <a:cs typeface="Arial"/>
              </a:rPr>
            </a:br>
            <a:endParaRPr lang="fr-CA" sz="2000" dirty="0">
              <a:ea typeface="MS PGothic"/>
              <a:cs typeface="Arial"/>
            </a:endParaRPr>
          </a:p>
          <a:p>
            <a:pPr marL="0" indent="0">
              <a:lnSpc>
                <a:spcPts val="2500"/>
              </a:lnSpc>
              <a:buNone/>
            </a:pPr>
            <a:r>
              <a:rPr lang="fr-CA" sz="2000" dirty="0">
                <a:ea typeface="MS PGothic"/>
              </a:rPr>
              <a:t>Avez-vous entendu parler du commerce équitable?</a:t>
            </a:r>
            <a:br>
              <a:rPr lang="fr-CA" sz="2000" dirty="0">
                <a:ea typeface="MS PGothic"/>
                <a:cs typeface="Arial"/>
              </a:rPr>
            </a:br>
            <a:endParaRPr lang="fr-CA" sz="2000" dirty="0">
              <a:ea typeface="MS PGothic"/>
              <a:cs typeface="Arial"/>
            </a:endParaRPr>
          </a:p>
          <a:p>
            <a:pPr marL="0" indent="0">
              <a:lnSpc>
                <a:spcPts val="2500"/>
              </a:lnSpc>
              <a:buNone/>
            </a:pPr>
            <a:r>
              <a:rPr lang="fr-CA" sz="2000" dirty="0">
                <a:ea typeface="MS PGothic"/>
                <a:cs typeface="Arial"/>
              </a:rPr>
              <a:t>Que savez-vous de ces sujets?</a:t>
            </a:r>
            <a:br>
              <a:rPr lang="fr-CA" sz="2000" dirty="0">
                <a:ea typeface="MS PGothic"/>
                <a:cs typeface="Arial"/>
              </a:rPr>
            </a:br>
            <a:endParaRPr lang="fr-CA" sz="2000" dirty="0">
              <a:cs typeface="Arial"/>
            </a:endParaRPr>
          </a:p>
          <a:p>
            <a:pPr marL="0" indent="0">
              <a:lnSpc>
                <a:spcPts val="2500"/>
              </a:lnSpc>
              <a:buNone/>
            </a:pPr>
            <a:endParaRPr lang="en-US" sz="2000" dirty="0">
              <a:solidFill>
                <a:schemeClr val="tx1"/>
              </a:solidFill>
            </a:endParaRPr>
          </a:p>
        </p:txBody>
      </p:sp>
      <p:pic>
        <p:nvPicPr>
          <p:cNvPr id="4" name="Content Placeholder 4" descr="Content Placeholder 4">
            <a:extLst>
              <a:ext uri="{FF2B5EF4-FFF2-40B4-BE49-F238E27FC236}">
                <a16:creationId xmlns:a16="http://schemas.microsoft.com/office/drawing/2014/main" id="{32357D38-568B-A514-1B44-EEA4F39D43E5}"/>
              </a:ext>
            </a:extLst>
          </p:cNvPr>
          <p:cNvPicPr>
            <a:picLocks noChangeAspect="1"/>
          </p:cNvPicPr>
          <p:nvPr/>
        </p:nvPicPr>
        <p:blipFill>
          <a:blip r:embed="rId2"/>
          <a:stretch>
            <a:fillRect/>
          </a:stretch>
        </p:blipFill>
        <p:spPr>
          <a:xfrm>
            <a:off x="6461448" y="3234913"/>
            <a:ext cx="1880961" cy="2111957"/>
          </a:xfrm>
          <a:prstGeom prst="rect">
            <a:avLst/>
          </a:prstGeom>
          <a:ln w="12700">
            <a:miter lim="400000"/>
          </a:ln>
        </p:spPr>
      </p:pic>
    </p:spTree>
    <p:extLst>
      <p:ext uri="{BB962C8B-B14F-4D97-AF65-F5344CB8AC3E}">
        <p14:creationId xmlns:p14="http://schemas.microsoft.com/office/powerpoint/2010/main" val="1268731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Pourquoi</a:t>
            </a:r>
            <a:r>
              <a:rPr lang="en-CA" sz="3600" dirty="0"/>
              <a:t> le commerce </a:t>
            </a:r>
            <a:r>
              <a:rPr lang="en-CA" sz="3600" dirty="0" err="1"/>
              <a:t>équitable</a:t>
            </a:r>
            <a:r>
              <a:rPr lang="en-CA" sz="3600" dirty="0"/>
              <a: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67625"/>
            <a:ext cx="8638967" cy="4852422"/>
          </a:xfrm>
        </p:spPr>
        <p:txBody>
          <a:bodyPr>
            <a:normAutofit/>
          </a:bodyPr>
          <a:lstStyle/>
          <a:p>
            <a:pPr marL="0" indent="0">
              <a:lnSpc>
                <a:spcPts val="2600"/>
              </a:lnSpc>
              <a:buNone/>
            </a:pPr>
            <a:r>
              <a:rPr lang="fr-CA" sz="2000" dirty="0">
                <a:ea typeface="+mn-lt"/>
                <a:cs typeface="+mn-lt"/>
              </a:rPr>
              <a:t>Un label </a:t>
            </a:r>
            <a:r>
              <a:rPr lang="fr-CA" sz="2000" dirty="0">
                <a:solidFill>
                  <a:schemeClr val="tx1"/>
                </a:solidFill>
                <a:ea typeface="+mn-lt"/>
                <a:cs typeface="+mn-lt"/>
              </a:rPr>
              <a:t>de</a:t>
            </a:r>
            <a:r>
              <a:rPr lang="fr-CA" sz="2000" dirty="0">
                <a:ea typeface="+mn-lt"/>
                <a:cs typeface="+mn-lt"/>
              </a:rPr>
              <a:t> commerce équitable signifie que l’aliment est exempt du travail des enfants ou des esclaves et que les ouvriers qui ont récolté cet aliment  ont été équitablement traités et payés. Également </a:t>
            </a:r>
            <a:r>
              <a:rPr lang="fr-CA" sz="2000" dirty="0">
                <a:solidFill>
                  <a:schemeClr val="tx1"/>
                </a:solidFill>
                <a:ea typeface="+mn-lt"/>
                <a:cs typeface="+mn-lt"/>
              </a:rPr>
              <a:t>ces labels indiquent </a:t>
            </a:r>
            <a:r>
              <a:rPr lang="fr-CA" sz="2000" dirty="0">
                <a:ea typeface="+mn-lt"/>
                <a:cs typeface="+mn-lt"/>
              </a:rPr>
              <a:t>qu’il n’y a aucun produit chimique pouvant nuire à l’environnement ou organisme génétiquement modifié (OGM) .</a:t>
            </a:r>
            <a:r>
              <a:rPr lang="en-US" sz="2000" dirty="0">
                <a:ea typeface="+mn-lt"/>
                <a:cs typeface="+mn-lt"/>
              </a:rPr>
              <a:t>  </a:t>
            </a:r>
          </a:p>
          <a:p>
            <a:pPr marL="0" indent="0">
              <a:lnSpc>
                <a:spcPts val="2600"/>
              </a:lnSpc>
              <a:buNone/>
            </a:pPr>
            <a:r>
              <a:rPr lang="fr-CH" sz="2000" b="1" dirty="0">
                <a:solidFill>
                  <a:schemeClr val="accent1"/>
                </a:solidFill>
                <a:ea typeface="+mn-lt"/>
                <a:cs typeface="+mn-lt"/>
              </a:rPr>
              <a:t>Voici quelques labels indiquant que le produit est équitable:</a:t>
            </a:r>
          </a:p>
          <a:p>
            <a:pPr marL="342265" lvl="1" indent="0">
              <a:lnSpc>
                <a:spcPct val="100000"/>
              </a:lnSpc>
              <a:spcBef>
                <a:spcPct val="0"/>
              </a:spcBef>
              <a:spcAft>
                <a:spcPct val="0"/>
              </a:spcAft>
              <a:buNone/>
            </a:pPr>
            <a:endParaRPr lang="en-US" sz="2000" dirty="0"/>
          </a:p>
        </p:txBody>
      </p:sp>
      <p:pic>
        <p:nvPicPr>
          <p:cNvPr id="5" name="Picture 4" descr="A picture containing company name">
            <a:extLst>
              <a:ext uri="{FF2B5EF4-FFF2-40B4-BE49-F238E27FC236}">
                <a16:creationId xmlns:a16="http://schemas.microsoft.com/office/drawing/2014/main" id="{A8EF2DA2-8988-BB82-CBB5-C4BBC171139B}"/>
              </a:ext>
            </a:extLst>
          </p:cNvPr>
          <p:cNvPicPr>
            <a:picLocks noChangeAspect="1"/>
          </p:cNvPicPr>
          <p:nvPr/>
        </p:nvPicPr>
        <p:blipFill>
          <a:blip r:embed="rId2"/>
          <a:stretch>
            <a:fillRect/>
          </a:stretch>
        </p:blipFill>
        <p:spPr>
          <a:xfrm>
            <a:off x="2658514" y="3712375"/>
            <a:ext cx="3824749" cy="2916760"/>
          </a:xfrm>
          <a:prstGeom prst="rect">
            <a:avLst/>
          </a:prstGeom>
        </p:spPr>
      </p:pic>
    </p:spTree>
    <p:extLst>
      <p:ext uri="{BB962C8B-B14F-4D97-AF65-F5344CB8AC3E}">
        <p14:creationId xmlns:p14="http://schemas.microsoft.com/office/powerpoint/2010/main" val="1661010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C’est</a:t>
            </a:r>
            <a:r>
              <a:rPr lang="en-CA" sz="3600" dirty="0"/>
              <a:t> quoi l’écoblanchiment?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67625"/>
            <a:ext cx="8638967" cy="4852422"/>
          </a:xfrm>
        </p:spPr>
        <p:txBody>
          <a:bodyPr>
            <a:normAutofit/>
          </a:bodyPr>
          <a:lstStyle/>
          <a:p>
            <a:pPr marL="0" indent="0">
              <a:lnSpc>
                <a:spcPts val="2600"/>
              </a:lnSpc>
              <a:buNone/>
            </a:pPr>
            <a:r>
              <a:rPr lang="fr-FR" sz="2000" dirty="0">
                <a:ea typeface="+mn-lt"/>
                <a:cs typeface="+mn-lt"/>
              </a:rPr>
              <a:t>Plusieurs consommateurs préfèrent payer un peu plus pour un produit respectueux de l’environnement. Mais certaines entreprises ont recours à l’écoblanchiment, c’est-à-dire qu’elles  utilisent un label  </a:t>
            </a:r>
            <a:r>
              <a:rPr lang="fr-FR" sz="2000" dirty="0" err="1">
                <a:ea typeface="+mn-lt"/>
                <a:cs typeface="+mn-lt"/>
              </a:rPr>
              <a:t>écoresponsable</a:t>
            </a:r>
            <a:r>
              <a:rPr lang="fr-FR" sz="2000" dirty="0">
                <a:ea typeface="+mn-lt"/>
                <a:cs typeface="+mn-lt"/>
              </a:rPr>
              <a:t> pour tromper les consommateurs, alors que ce n’est pas le cas.</a:t>
            </a:r>
            <a:endParaRPr lang="fr-FR" sz="2000" dirty="0"/>
          </a:p>
          <a:p>
            <a:pPr marL="0" indent="0">
              <a:lnSpc>
                <a:spcPts val="2600"/>
              </a:lnSpc>
              <a:buNone/>
            </a:pPr>
            <a:r>
              <a:rPr lang="fr-CA" sz="2000" b="1" dirty="0">
                <a:ea typeface="+mn-lt"/>
                <a:cs typeface="+mn-lt"/>
              </a:rPr>
              <a:t>Avez-vous déjà remarqué une entreprise qui faisait de l’</a:t>
            </a:r>
            <a:r>
              <a:rPr lang="fr-CA" sz="2000" b="1" dirty="0" err="1">
                <a:ea typeface="+mn-lt"/>
                <a:cs typeface="+mn-lt"/>
              </a:rPr>
              <a:t>écoblanchiment</a:t>
            </a:r>
            <a:r>
              <a:rPr lang="en-US" sz="2000" b="1" dirty="0">
                <a:ea typeface="+mn-lt"/>
                <a:cs typeface="+mn-lt"/>
              </a:rPr>
              <a:t>?</a:t>
            </a:r>
          </a:p>
          <a:p>
            <a:pPr marL="342882" lvl="1" indent="0">
              <a:lnSpc>
                <a:spcPct val="100000"/>
              </a:lnSpc>
              <a:spcBef>
                <a:spcPct val="0"/>
              </a:spcBef>
              <a:spcAft>
                <a:spcPct val="0"/>
              </a:spcAft>
              <a:buNone/>
            </a:pPr>
            <a:endParaRPr lang="en-US" sz="2000" dirty="0"/>
          </a:p>
        </p:txBody>
      </p:sp>
      <p:pic>
        <p:nvPicPr>
          <p:cNvPr id="5" name="Picture 2" descr="A picture containing text, green&#10;&#10;Description automatically generated">
            <a:extLst>
              <a:ext uri="{FF2B5EF4-FFF2-40B4-BE49-F238E27FC236}">
                <a16:creationId xmlns:a16="http://schemas.microsoft.com/office/drawing/2014/main" id="{3FBF4CD3-EC11-DBD5-FBFC-6A2ECA25D6C1}"/>
              </a:ext>
            </a:extLst>
          </p:cNvPr>
          <p:cNvPicPr>
            <a:picLocks noChangeAspect="1"/>
          </p:cNvPicPr>
          <p:nvPr/>
        </p:nvPicPr>
        <p:blipFill>
          <a:blip r:embed="rId2"/>
          <a:stretch>
            <a:fillRect/>
          </a:stretch>
        </p:blipFill>
        <p:spPr>
          <a:xfrm>
            <a:off x="2615572" y="3702840"/>
            <a:ext cx="3910634" cy="2619949"/>
          </a:xfrm>
          <a:prstGeom prst="rect">
            <a:avLst/>
          </a:prstGeom>
        </p:spPr>
      </p:pic>
    </p:spTree>
    <p:extLst>
      <p:ext uri="{BB962C8B-B14F-4D97-AF65-F5344CB8AC3E}">
        <p14:creationId xmlns:p14="http://schemas.microsoft.com/office/powerpoint/2010/main" val="509678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Détecter</a:t>
            </a:r>
            <a:r>
              <a:rPr lang="en-CA" sz="3600" dirty="0"/>
              <a:t> l’écoblanchiment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477438" y="1368226"/>
            <a:ext cx="5587938" cy="4852422"/>
          </a:xfrm>
        </p:spPr>
        <p:txBody>
          <a:bodyPr>
            <a:normAutofit fontScale="92500"/>
          </a:bodyPr>
          <a:lstStyle/>
          <a:p>
            <a:pPr marL="0" indent="0">
              <a:lnSpc>
                <a:spcPts val="2400"/>
              </a:lnSpc>
              <a:buNone/>
            </a:pPr>
            <a:r>
              <a:rPr lang="en-US" sz="2000" b="1" dirty="0" err="1">
                <a:ea typeface="MS PGothic"/>
              </a:rPr>
              <a:t>Savon</a:t>
            </a:r>
            <a:r>
              <a:rPr lang="en-US" sz="2000" b="1" dirty="0">
                <a:ea typeface="MS PGothic"/>
              </a:rPr>
              <a:t> à </a:t>
            </a:r>
            <a:r>
              <a:rPr lang="en-US" sz="2000" b="1" dirty="0" err="1">
                <a:ea typeface="MS PGothic"/>
              </a:rPr>
              <a:t>vaisselle</a:t>
            </a:r>
            <a:r>
              <a:rPr lang="en-US" sz="2000" b="1" dirty="0">
                <a:ea typeface="MS PGothic"/>
              </a:rPr>
              <a:t> </a:t>
            </a:r>
            <a:r>
              <a:rPr lang="en-US" sz="2000" b="1" dirty="0" err="1">
                <a:ea typeface="MS PGothic"/>
              </a:rPr>
              <a:t>antibactérien</a:t>
            </a:r>
            <a:r>
              <a:rPr lang="en-US" sz="2000" b="1" dirty="0">
                <a:ea typeface="MS PGothic"/>
              </a:rPr>
              <a:t> </a:t>
            </a:r>
            <a:r>
              <a:rPr lang="en-US" sz="2000" b="1" i="1" dirty="0">
                <a:ea typeface="MS PGothic"/>
              </a:rPr>
              <a:t>Green World</a:t>
            </a:r>
            <a:endParaRPr lang="en-US" sz="2000" i="1" dirty="0">
              <a:ea typeface="MS PGothic"/>
              <a:cs typeface="+mn-lt"/>
            </a:endParaRPr>
          </a:p>
          <a:p>
            <a:pPr>
              <a:lnSpc>
                <a:spcPts val="2400"/>
              </a:lnSpc>
            </a:pPr>
            <a:r>
              <a:rPr lang="fr-FR" sz="2000" dirty="0">
                <a:ea typeface="MS PGothic"/>
              </a:rPr>
              <a:t>Son site web affirme que l’entreprise « protège la faune » et qu’elle donne à un organisme de bienfaisance qui aide la faune marine. L’emballage affiche une image de baleine. </a:t>
            </a:r>
            <a:endParaRPr lang="en-US" sz="2000" dirty="0">
              <a:ea typeface="MS PGothic"/>
              <a:cs typeface="+mn-lt"/>
            </a:endParaRPr>
          </a:p>
          <a:p>
            <a:pPr>
              <a:lnSpc>
                <a:spcPts val="2400"/>
              </a:lnSpc>
            </a:pPr>
            <a:r>
              <a:rPr lang="fr-CA" sz="2000" dirty="0">
                <a:ea typeface="MS PGothic"/>
              </a:rPr>
              <a:t>Mais ce savon contient du </a:t>
            </a:r>
            <a:r>
              <a:rPr lang="fr-CA" sz="2000" dirty="0" err="1">
                <a:ea typeface="MS PGothic"/>
              </a:rPr>
              <a:t>Triclosan</a:t>
            </a:r>
            <a:r>
              <a:rPr lang="fr-CA" sz="2000" dirty="0">
                <a:ea typeface="MS PGothic"/>
              </a:rPr>
              <a:t>, un  agent antibactérien qui a été officiellement déclaré  toxique à la vie aquatique. Des groupes environnementaux demandent que soit banni le </a:t>
            </a:r>
            <a:r>
              <a:rPr lang="fr-CA" sz="2000" dirty="0" err="1">
                <a:ea typeface="MS PGothic"/>
              </a:rPr>
              <a:t>Triclosan</a:t>
            </a:r>
            <a:r>
              <a:rPr lang="fr-CA" sz="2000" dirty="0">
                <a:ea typeface="MS PGothic"/>
              </a:rPr>
              <a:t>.</a:t>
            </a:r>
          </a:p>
          <a:p>
            <a:pPr>
              <a:lnSpc>
                <a:spcPts val="2400"/>
              </a:lnSpc>
              <a:buNone/>
            </a:pPr>
            <a:endParaRPr lang="en-US" sz="2000" dirty="0">
              <a:ea typeface="MS PGothic"/>
            </a:endParaRPr>
          </a:p>
          <a:p>
            <a:pPr marL="0" indent="0">
              <a:lnSpc>
                <a:spcPts val="2400"/>
              </a:lnSpc>
              <a:buNone/>
            </a:pPr>
            <a:r>
              <a:rPr lang="fr-FR" sz="2000" b="1" dirty="0">
                <a:ea typeface="MS PGothic"/>
              </a:rPr>
              <a:t>Discussion en classe:</a:t>
            </a:r>
          </a:p>
          <a:p>
            <a:pPr marL="0" indent="0">
              <a:lnSpc>
                <a:spcPts val="2400"/>
              </a:lnSpc>
              <a:buNone/>
            </a:pPr>
            <a:r>
              <a:rPr lang="fr-FR" sz="2000" b="1" dirty="0">
                <a:ea typeface="MS PGothic"/>
              </a:rPr>
              <a:t>Cette entreprise fait-elle de l’écoblanchiment?</a:t>
            </a:r>
            <a:endParaRPr lang="fr-FR" sz="2000" b="1" dirty="0"/>
          </a:p>
          <a:p>
            <a:pPr marL="342882" lvl="1" indent="0">
              <a:lnSpc>
                <a:spcPct val="100000"/>
              </a:lnSpc>
              <a:spcBef>
                <a:spcPct val="0"/>
              </a:spcBef>
              <a:spcAft>
                <a:spcPct val="0"/>
              </a:spcAft>
              <a:buNone/>
            </a:pPr>
            <a:endParaRPr lang="en-US" sz="2000" dirty="0"/>
          </a:p>
        </p:txBody>
      </p:sp>
      <p:pic>
        <p:nvPicPr>
          <p:cNvPr id="4" name="Picture 2" descr="Icon&#10;&#10;Description automatically generated">
            <a:extLst>
              <a:ext uri="{FF2B5EF4-FFF2-40B4-BE49-F238E27FC236}">
                <a16:creationId xmlns:a16="http://schemas.microsoft.com/office/drawing/2014/main" id="{68064F70-745E-A787-4DBC-5B17424189BC}"/>
              </a:ext>
            </a:extLst>
          </p:cNvPr>
          <p:cNvPicPr>
            <a:picLocks noChangeAspect="1"/>
          </p:cNvPicPr>
          <p:nvPr/>
        </p:nvPicPr>
        <p:blipFill>
          <a:blip r:embed="rId2"/>
          <a:stretch>
            <a:fillRect/>
          </a:stretch>
        </p:blipFill>
        <p:spPr>
          <a:xfrm>
            <a:off x="6138213" y="1517632"/>
            <a:ext cx="2049137" cy="4114800"/>
          </a:xfrm>
          <a:prstGeom prst="rect">
            <a:avLst/>
          </a:prstGeom>
        </p:spPr>
      </p:pic>
      <p:sp>
        <p:nvSpPr>
          <p:cNvPr id="5" name="TextBox 4">
            <a:extLst>
              <a:ext uri="{FF2B5EF4-FFF2-40B4-BE49-F238E27FC236}">
                <a16:creationId xmlns:a16="http://schemas.microsoft.com/office/drawing/2014/main" id="{D43ECD0C-3AC4-1B62-CD87-21A5F44B481D}"/>
              </a:ext>
            </a:extLst>
          </p:cNvPr>
          <p:cNvSpPr txBox="1"/>
          <p:nvPr/>
        </p:nvSpPr>
        <p:spPr>
          <a:xfrm>
            <a:off x="820795" y="6220648"/>
            <a:ext cx="531741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ea typeface="MS PGothic"/>
                <a:cs typeface="Arial"/>
              </a:rPr>
              <a:t>*</a:t>
            </a:r>
            <a:r>
              <a:rPr lang="fr-CA" sz="1400" dirty="0">
                <a:latin typeface="Arial"/>
                <a:ea typeface="MS PGothic"/>
                <a:cs typeface="Arial"/>
              </a:rPr>
              <a:t>Le nom et la description de ce produit sont fictifs. Toute ressemblance avec un produit actuel est fortuite.</a:t>
            </a:r>
            <a:endParaRPr lang="fr-CA" sz="1400" dirty="0"/>
          </a:p>
        </p:txBody>
      </p:sp>
    </p:spTree>
    <p:extLst>
      <p:ext uri="{BB962C8B-B14F-4D97-AF65-F5344CB8AC3E}">
        <p14:creationId xmlns:p14="http://schemas.microsoft.com/office/powerpoint/2010/main" val="244138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Détecter</a:t>
            </a:r>
            <a:r>
              <a:rPr lang="en-CA" sz="3600" dirty="0"/>
              <a:t> l’écoblanchiment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7" y="1275159"/>
            <a:ext cx="5886806" cy="4852422"/>
          </a:xfrm>
        </p:spPr>
        <p:txBody>
          <a:bodyPr>
            <a:noAutofit/>
          </a:bodyPr>
          <a:lstStyle/>
          <a:p>
            <a:pPr marL="0" indent="0">
              <a:lnSpc>
                <a:spcPts val="2600"/>
              </a:lnSpc>
              <a:buNone/>
            </a:pPr>
            <a:r>
              <a:rPr lang="en-US" sz="1900" b="1" dirty="0">
                <a:ea typeface="MS PGothic"/>
              </a:rPr>
              <a:t>Le </a:t>
            </a:r>
            <a:r>
              <a:rPr lang="en-US" sz="1900" b="1" dirty="0" err="1">
                <a:ea typeface="MS PGothic"/>
              </a:rPr>
              <a:t>nettoyant</a:t>
            </a:r>
            <a:r>
              <a:rPr lang="en-US" sz="1900" b="1" dirty="0">
                <a:ea typeface="MS PGothic"/>
              </a:rPr>
              <a:t> tout usage </a:t>
            </a:r>
            <a:r>
              <a:rPr lang="en-US" sz="1900" b="1" i="1" dirty="0">
                <a:ea typeface="MS PGothic"/>
              </a:rPr>
              <a:t>Earth Time</a:t>
            </a:r>
            <a:endParaRPr lang="en-US" sz="1900" i="1" dirty="0">
              <a:ea typeface="MS PGothic"/>
              <a:cs typeface="+mn-lt"/>
            </a:endParaRPr>
          </a:p>
          <a:p>
            <a:pPr marL="342265" indent="-304165">
              <a:lnSpc>
                <a:spcPts val="2600"/>
              </a:lnSpc>
            </a:pPr>
            <a:r>
              <a:rPr lang="fr-CA" sz="1900" dirty="0">
                <a:ea typeface="MS PGothic"/>
                <a:cs typeface="+mn-lt"/>
              </a:rPr>
              <a:t>Le label indique qu’il est non-toxique, de plus, il y a le mot "</a:t>
            </a:r>
            <a:r>
              <a:rPr lang="fr-CA" sz="1900" dirty="0" err="1">
                <a:ea typeface="MS PGothic"/>
                <a:cs typeface="+mn-lt"/>
              </a:rPr>
              <a:t>Earth</a:t>
            </a:r>
            <a:r>
              <a:rPr lang="fr-CA" sz="1900" dirty="0">
                <a:ea typeface="MS PGothic"/>
                <a:cs typeface="+mn-lt"/>
              </a:rPr>
              <a:t>" dans son nom. On indique que le produit a été testé et identifié comme non-toxique. </a:t>
            </a:r>
          </a:p>
          <a:p>
            <a:pPr marL="342265" indent="-304165">
              <a:lnSpc>
                <a:spcPts val="2600"/>
              </a:lnSpc>
            </a:pPr>
            <a:r>
              <a:rPr lang="fr-CA" sz="1900" dirty="0">
                <a:ea typeface="MS PGothic"/>
              </a:rPr>
              <a:t>Mais il contient du 2-</a:t>
            </a:r>
            <a:r>
              <a:rPr lang="fr-CA" sz="1900" dirty="0" err="1">
                <a:ea typeface="MS PGothic"/>
              </a:rPr>
              <a:t>butoxyéthanol</a:t>
            </a:r>
            <a:r>
              <a:rPr lang="fr-CA" sz="1900" dirty="0">
                <a:ea typeface="MS PGothic"/>
              </a:rPr>
              <a:t> qui a été identifié par Environnement Canada comme dangereux pour la santé et qui peut endommager les globules rouges. Les produits de nettoyage ne sont pas tenus d’indiquer leurs ingrédients.</a:t>
            </a:r>
            <a:endParaRPr lang="fr-CA" sz="1900" dirty="0">
              <a:ea typeface="MS PGothic"/>
              <a:cs typeface="+mn-lt"/>
            </a:endParaRPr>
          </a:p>
          <a:p>
            <a:pPr marL="342265" indent="-304165">
              <a:lnSpc>
                <a:spcPts val="2600"/>
              </a:lnSpc>
            </a:pPr>
            <a:endParaRPr lang="en-US" sz="1900" dirty="0">
              <a:ea typeface="MS PGothic"/>
            </a:endParaRPr>
          </a:p>
          <a:p>
            <a:pPr marL="0" indent="0">
              <a:lnSpc>
                <a:spcPts val="2600"/>
              </a:lnSpc>
              <a:buNone/>
            </a:pPr>
            <a:r>
              <a:rPr lang="en-US" sz="1900" b="1" dirty="0">
                <a:ea typeface="MS PGothic"/>
              </a:rPr>
              <a:t>Discussion en </a:t>
            </a:r>
            <a:r>
              <a:rPr lang="en-US" sz="1900" b="1" dirty="0" err="1">
                <a:ea typeface="MS PGothic"/>
              </a:rPr>
              <a:t>classe</a:t>
            </a:r>
            <a:r>
              <a:rPr lang="en-US" sz="1900" b="1" dirty="0">
                <a:ea typeface="MS PGothic"/>
              </a:rPr>
              <a:t>:</a:t>
            </a:r>
          </a:p>
          <a:p>
            <a:pPr marL="0" indent="0">
              <a:lnSpc>
                <a:spcPts val="2600"/>
              </a:lnSpc>
              <a:buNone/>
            </a:pPr>
            <a:r>
              <a:rPr lang="fr-FR" sz="1900" b="1" dirty="0">
                <a:ea typeface="MS PGothic"/>
              </a:rPr>
              <a:t>Cette entreprise fait-elle de l’écoblanchiment?</a:t>
            </a:r>
            <a:endParaRPr lang="fr-FR" sz="1900" b="1" dirty="0"/>
          </a:p>
        </p:txBody>
      </p:sp>
      <p:pic>
        <p:nvPicPr>
          <p:cNvPr id="5" name="Picture 2" descr="A picture containing text, sign&#10;&#10;Description automatically generated">
            <a:extLst>
              <a:ext uri="{FF2B5EF4-FFF2-40B4-BE49-F238E27FC236}">
                <a16:creationId xmlns:a16="http://schemas.microsoft.com/office/drawing/2014/main" id="{4CB86BFE-1607-6567-BE52-E18603173811}"/>
              </a:ext>
            </a:extLst>
          </p:cNvPr>
          <p:cNvPicPr>
            <a:picLocks noChangeAspect="1"/>
          </p:cNvPicPr>
          <p:nvPr/>
        </p:nvPicPr>
        <p:blipFill>
          <a:blip r:embed="rId2"/>
          <a:stretch>
            <a:fillRect/>
          </a:stretch>
        </p:blipFill>
        <p:spPr>
          <a:xfrm>
            <a:off x="6189174" y="1541382"/>
            <a:ext cx="2319963" cy="4114800"/>
          </a:xfrm>
          <a:prstGeom prst="rect">
            <a:avLst/>
          </a:prstGeom>
        </p:spPr>
      </p:pic>
      <p:sp>
        <p:nvSpPr>
          <p:cNvPr id="6" name="TextBox 5">
            <a:extLst>
              <a:ext uri="{FF2B5EF4-FFF2-40B4-BE49-F238E27FC236}">
                <a16:creationId xmlns:a16="http://schemas.microsoft.com/office/drawing/2014/main" id="{9FDF6800-EFA6-D012-A357-9B23F9AC33B9}"/>
              </a:ext>
            </a:extLst>
          </p:cNvPr>
          <p:cNvSpPr txBox="1"/>
          <p:nvPr/>
        </p:nvSpPr>
        <p:spPr>
          <a:xfrm>
            <a:off x="820795" y="6220648"/>
            <a:ext cx="531741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ea typeface="MS PGothic"/>
                <a:cs typeface="Arial"/>
              </a:rPr>
              <a:t>*</a:t>
            </a:r>
            <a:r>
              <a:rPr lang="fr-CA" sz="1400" dirty="0">
                <a:latin typeface="Arial"/>
                <a:ea typeface="MS PGothic"/>
                <a:cs typeface="Arial"/>
              </a:rPr>
              <a:t> Le nom et la description de ce produit sont fictifs. Toute ressemblance avec un produit actuel est fortuite.</a:t>
            </a:r>
            <a:endParaRPr lang="en-US" sz="1400" dirty="0"/>
          </a:p>
        </p:txBody>
      </p:sp>
    </p:spTree>
    <p:extLst>
      <p:ext uri="{BB962C8B-B14F-4D97-AF65-F5344CB8AC3E}">
        <p14:creationId xmlns:p14="http://schemas.microsoft.com/office/powerpoint/2010/main" val="172391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err="1"/>
              <a:t>Détecter</a:t>
            </a:r>
            <a:r>
              <a:rPr lang="en-CA" sz="3600" dirty="0"/>
              <a:t> l’écoblanchiment</a:t>
            </a:r>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354148" y="1368226"/>
            <a:ext cx="5550643" cy="4852422"/>
          </a:xfrm>
        </p:spPr>
        <p:txBody>
          <a:bodyPr>
            <a:noAutofit/>
          </a:bodyPr>
          <a:lstStyle/>
          <a:p>
            <a:pPr marL="0" indent="0">
              <a:lnSpc>
                <a:spcPts val="2600"/>
              </a:lnSpc>
              <a:buNone/>
            </a:pPr>
            <a:r>
              <a:rPr lang="en-US" sz="1900" b="1" dirty="0" err="1">
                <a:ea typeface="MS PGothic"/>
                <a:cs typeface="+mn-lt"/>
              </a:rPr>
              <a:t>Détergent</a:t>
            </a:r>
            <a:r>
              <a:rPr lang="en-US" sz="1900" b="1" dirty="0">
                <a:ea typeface="MS PGothic"/>
                <a:cs typeface="+mn-lt"/>
              </a:rPr>
              <a:t> à </a:t>
            </a:r>
            <a:r>
              <a:rPr lang="en-US" sz="1900" b="1" dirty="0" err="1">
                <a:ea typeface="MS PGothic"/>
                <a:cs typeface="+mn-lt"/>
              </a:rPr>
              <a:t>lessive</a:t>
            </a:r>
            <a:r>
              <a:rPr lang="en-US" sz="1900" b="1" dirty="0">
                <a:ea typeface="MS PGothic"/>
                <a:cs typeface="+mn-lt"/>
              </a:rPr>
              <a:t> </a:t>
            </a:r>
            <a:r>
              <a:rPr lang="en-US" sz="1900" b="1" i="1" dirty="0">
                <a:ea typeface="MS PGothic"/>
                <a:cs typeface="+mn-lt"/>
              </a:rPr>
              <a:t>Nature Sunbeam</a:t>
            </a:r>
          </a:p>
          <a:p>
            <a:pPr marL="342265" indent="-304165">
              <a:lnSpc>
                <a:spcPts val="2600"/>
              </a:lnSpc>
            </a:pPr>
            <a:r>
              <a:rPr lang="fr-CA" sz="1900" dirty="0">
                <a:ea typeface="MS PGothic"/>
                <a:cs typeface="+mn-lt"/>
              </a:rPr>
              <a:t>Les bandes de détergent sont livrées dans des emballages recyclables et compostables. Elles sont plus légères que les détergents liquides et plus faciles à expédier.</a:t>
            </a:r>
          </a:p>
          <a:p>
            <a:pPr marL="342265" indent="-304165">
              <a:lnSpc>
                <a:spcPts val="2600"/>
              </a:lnSpc>
            </a:pPr>
            <a:r>
              <a:rPr lang="fr-MC" sz="1900" dirty="0">
                <a:ea typeface="MS PGothic"/>
              </a:rPr>
              <a:t>Elles ne contiennent aucun ingrédient dommageable pour l’humain ou l’environnement. Tous les ingrédients sont biodégradables.</a:t>
            </a:r>
            <a:endParaRPr lang="fr-MC" sz="1900" dirty="0">
              <a:ea typeface="MS PGothic"/>
              <a:cs typeface="+mn-lt"/>
            </a:endParaRPr>
          </a:p>
          <a:p>
            <a:pPr marL="342265" indent="-304165">
              <a:lnSpc>
                <a:spcPts val="2600"/>
              </a:lnSpc>
              <a:buNone/>
            </a:pPr>
            <a:endParaRPr lang="en-US" sz="1900" dirty="0">
              <a:ea typeface="MS PGothic"/>
            </a:endParaRPr>
          </a:p>
          <a:p>
            <a:pPr marL="0" indent="0">
              <a:lnSpc>
                <a:spcPts val="2600"/>
              </a:lnSpc>
              <a:buNone/>
            </a:pPr>
            <a:r>
              <a:rPr lang="en-US" sz="1900" b="1" dirty="0">
                <a:ea typeface="MS PGothic"/>
              </a:rPr>
              <a:t>Discussion en </a:t>
            </a:r>
            <a:r>
              <a:rPr lang="en-US" sz="1900" b="1" dirty="0" err="1">
                <a:ea typeface="MS PGothic"/>
              </a:rPr>
              <a:t>classe</a:t>
            </a:r>
            <a:r>
              <a:rPr lang="en-US" sz="1900" b="1" dirty="0">
                <a:ea typeface="MS PGothic"/>
              </a:rPr>
              <a:t>:</a:t>
            </a:r>
          </a:p>
          <a:p>
            <a:pPr marL="0" indent="0">
              <a:lnSpc>
                <a:spcPts val="2600"/>
              </a:lnSpc>
              <a:buNone/>
            </a:pPr>
            <a:r>
              <a:rPr lang="fr-FR" sz="1900" b="1" dirty="0">
                <a:ea typeface="MS PGothic"/>
              </a:rPr>
              <a:t>Cette entreprise fait-elle de l’écoblanchiment</a:t>
            </a:r>
            <a:r>
              <a:rPr lang="en-US" sz="1900" b="1" dirty="0">
                <a:ea typeface="MS PGothic"/>
              </a:rPr>
              <a:t>?</a:t>
            </a:r>
            <a:endParaRPr lang="en-US" sz="1900" b="1" dirty="0"/>
          </a:p>
          <a:p>
            <a:pPr marL="342265" lvl="1" indent="0">
              <a:lnSpc>
                <a:spcPts val="2600"/>
              </a:lnSpc>
              <a:spcBef>
                <a:spcPct val="0"/>
              </a:spcBef>
              <a:spcAft>
                <a:spcPct val="0"/>
              </a:spcAft>
              <a:buNone/>
            </a:pPr>
            <a:endParaRPr lang="en-US" sz="1900" dirty="0"/>
          </a:p>
        </p:txBody>
      </p:sp>
      <p:pic>
        <p:nvPicPr>
          <p:cNvPr id="4" name="Picture 2" descr="Shape, icon&#10;&#10;Description automatically generated">
            <a:extLst>
              <a:ext uri="{FF2B5EF4-FFF2-40B4-BE49-F238E27FC236}">
                <a16:creationId xmlns:a16="http://schemas.microsoft.com/office/drawing/2014/main" id="{1E0F3E5F-5CAC-7851-5674-83D388950CA1}"/>
              </a:ext>
            </a:extLst>
          </p:cNvPr>
          <p:cNvPicPr>
            <a:picLocks noChangeAspect="1"/>
          </p:cNvPicPr>
          <p:nvPr/>
        </p:nvPicPr>
        <p:blipFill>
          <a:blip r:embed="rId2"/>
          <a:stretch>
            <a:fillRect/>
          </a:stretch>
        </p:blipFill>
        <p:spPr>
          <a:xfrm>
            <a:off x="6138213" y="2009191"/>
            <a:ext cx="2276385" cy="3055969"/>
          </a:xfrm>
          <a:prstGeom prst="rect">
            <a:avLst/>
          </a:prstGeom>
        </p:spPr>
      </p:pic>
      <p:sp>
        <p:nvSpPr>
          <p:cNvPr id="6" name="TextBox 5">
            <a:extLst>
              <a:ext uri="{FF2B5EF4-FFF2-40B4-BE49-F238E27FC236}">
                <a16:creationId xmlns:a16="http://schemas.microsoft.com/office/drawing/2014/main" id="{0D9B856E-1112-8183-5611-C2B5DAEDD7AB}"/>
              </a:ext>
            </a:extLst>
          </p:cNvPr>
          <p:cNvSpPr txBox="1"/>
          <p:nvPr/>
        </p:nvSpPr>
        <p:spPr>
          <a:xfrm>
            <a:off x="820795" y="6220648"/>
            <a:ext cx="531741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latin typeface="Arial"/>
                <a:ea typeface="MS PGothic"/>
                <a:cs typeface="Arial"/>
              </a:rPr>
              <a:t>*</a:t>
            </a:r>
            <a:r>
              <a:rPr lang="fr-CA" sz="1400" dirty="0">
                <a:latin typeface="Arial"/>
                <a:ea typeface="MS PGothic"/>
                <a:cs typeface="Arial"/>
              </a:rPr>
              <a:t> Le nom et la description de ce produit sont fictifs. Toute ressemblance avec un produit actuel est fortuite.</a:t>
            </a:r>
            <a:endParaRPr lang="en-US" sz="1400" dirty="0"/>
          </a:p>
        </p:txBody>
      </p:sp>
    </p:spTree>
    <p:extLst>
      <p:ext uri="{BB962C8B-B14F-4D97-AF65-F5344CB8AC3E}">
        <p14:creationId xmlns:p14="http://schemas.microsoft.com/office/powerpoint/2010/main" val="354782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E6E7-254A-AC13-FDFF-7DDB6C23C5D2}"/>
              </a:ext>
            </a:extLst>
          </p:cNvPr>
          <p:cNvSpPr>
            <a:spLocks noGrp="1"/>
          </p:cNvSpPr>
          <p:nvPr>
            <p:ph type="title"/>
          </p:nvPr>
        </p:nvSpPr>
        <p:spPr/>
        <p:txBody>
          <a:bodyPr>
            <a:normAutofit/>
          </a:bodyPr>
          <a:lstStyle/>
          <a:p>
            <a:r>
              <a:rPr lang="en-CA" sz="3600" dirty="0"/>
              <a:t>Questions de </a:t>
            </a:r>
            <a:r>
              <a:rPr lang="en-CA" sz="3600" dirty="0" err="1"/>
              <a:t>réflexion</a:t>
            </a:r>
            <a:endParaRPr lang="en-CA" sz="3600" dirty="0"/>
          </a:p>
        </p:txBody>
      </p:sp>
      <p:sp>
        <p:nvSpPr>
          <p:cNvPr id="3" name="Text Placeholder 2">
            <a:extLst>
              <a:ext uri="{FF2B5EF4-FFF2-40B4-BE49-F238E27FC236}">
                <a16:creationId xmlns:a16="http://schemas.microsoft.com/office/drawing/2014/main" id="{CF2B2A60-245A-7617-B687-7444A5868114}"/>
              </a:ext>
            </a:extLst>
          </p:cNvPr>
          <p:cNvSpPr>
            <a:spLocks noGrp="1"/>
          </p:cNvSpPr>
          <p:nvPr>
            <p:ph type="body" idx="1"/>
          </p:nvPr>
        </p:nvSpPr>
        <p:spPr>
          <a:xfrm>
            <a:off x="251406" y="1367625"/>
            <a:ext cx="8638967" cy="4852422"/>
          </a:xfrm>
        </p:spPr>
        <p:txBody>
          <a:bodyPr>
            <a:normAutofit/>
          </a:bodyPr>
          <a:lstStyle/>
          <a:p>
            <a:pPr marL="457200" indent="-457200">
              <a:lnSpc>
                <a:spcPts val="2600"/>
              </a:lnSpc>
              <a:buSzPct val="100000"/>
              <a:buAutoNum type="arabicPeriod"/>
            </a:pPr>
            <a:r>
              <a:rPr lang="fr-FR" sz="2000" dirty="0">
                <a:ea typeface="+mn-lt"/>
                <a:cs typeface="+mn-lt"/>
              </a:rPr>
              <a:t>Quelles sont les raisons pour lesquelles une entreprise </a:t>
            </a:r>
            <a:r>
              <a:rPr lang="fr-FR" sz="2000" dirty="0">
                <a:solidFill>
                  <a:schemeClr val="tx1"/>
                </a:solidFill>
                <a:ea typeface="+mn-lt"/>
                <a:cs typeface="+mn-lt"/>
              </a:rPr>
              <a:t>ferait </a:t>
            </a:r>
            <a:r>
              <a:rPr lang="fr-FR" sz="2000" dirty="0">
                <a:ea typeface="+mn-lt"/>
                <a:cs typeface="+mn-lt"/>
              </a:rPr>
              <a:t>de l’écoblanchiment?</a:t>
            </a:r>
            <a:endParaRPr lang="fr-FR" sz="2000" dirty="0">
              <a:ea typeface="+mn-lt"/>
            </a:endParaRPr>
          </a:p>
          <a:p>
            <a:pPr marL="457200" indent="-457200">
              <a:lnSpc>
                <a:spcPts val="2600"/>
              </a:lnSpc>
              <a:buSzPct val="100000"/>
              <a:buAutoNum type="arabicPeriod"/>
            </a:pPr>
            <a:r>
              <a:rPr lang="fr-FR" sz="2000" dirty="0">
                <a:ea typeface="+mn-lt"/>
                <a:cs typeface="+mn-lt"/>
              </a:rPr>
              <a:t>Quels mots ou images une entreprise peut-elle utiliser pour faire de l’écoblanchiment de son produit?</a:t>
            </a:r>
          </a:p>
          <a:p>
            <a:pPr marL="457200" indent="-457200">
              <a:lnSpc>
                <a:spcPts val="2600"/>
              </a:lnSpc>
              <a:buSzPct val="100000"/>
              <a:buAutoNum type="arabicPeriod"/>
            </a:pPr>
            <a:r>
              <a:rPr lang="fr-FR" sz="2000" dirty="0">
                <a:ea typeface="+mn-lt"/>
                <a:cs typeface="+mn-lt"/>
              </a:rPr>
              <a:t>Comment peut-on faire la différence entre une entreprise qui fait de l’écoblanchiment de celle qui est éthique?</a:t>
            </a:r>
          </a:p>
          <a:p>
            <a:pPr marL="342882" lvl="1" indent="0">
              <a:lnSpc>
                <a:spcPct val="100000"/>
              </a:lnSpc>
              <a:spcBef>
                <a:spcPct val="0"/>
              </a:spcBef>
              <a:spcAft>
                <a:spcPct val="0"/>
              </a:spcAft>
              <a:buNone/>
            </a:pPr>
            <a:endParaRPr lang="en-US" sz="2000" dirty="0"/>
          </a:p>
        </p:txBody>
      </p:sp>
      <p:pic>
        <p:nvPicPr>
          <p:cNvPr id="4" name="Picture 2" descr="Icon&#10;&#10;Description automatically generated">
            <a:extLst>
              <a:ext uri="{FF2B5EF4-FFF2-40B4-BE49-F238E27FC236}">
                <a16:creationId xmlns:a16="http://schemas.microsoft.com/office/drawing/2014/main" id="{7CAF17C7-4DAA-066A-BEA3-D5D7E6C8DDD5}"/>
              </a:ext>
            </a:extLst>
          </p:cNvPr>
          <p:cNvPicPr>
            <a:picLocks noChangeAspect="1"/>
          </p:cNvPicPr>
          <p:nvPr/>
        </p:nvPicPr>
        <p:blipFill>
          <a:blip r:embed="rId2"/>
          <a:stretch>
            <a:fillRect/>
          </a:stretch>
        </p:blipFill>
        <p:spPr>
          <a:xfrm>
            <a:off x="3305710" y="3860837"/>
            <a:ext cx="2532580" cy="2537555"/>
          </a:xfrm>
          <a:prstGeom prst="rect">
            <a:avLst/>
          </a:prstGeom>
        </p:spPr>
      </p:pic>
    </p:spTree>
    <p:extLst>
      <p:ext uri="{BB962C8B-B14F-4D97-AF65-F5344CB8AC3E}">
        <p14:creationId xmlns:p14="http://schemas.microsoft.com/office/powerpoint/2010/main" val="2046516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Office Theme">
  <a:themeElements>
    <a:clrScheme name="United for Literacy">
      <a:dk1>
        <a:srgbClr val="000000"/>
      </a:dk1>
      <a:lt1>
        <a:srgbClr val="FFFFFF"/>
      </a:lt1>
      <a:dk2>
        <a:srgbClr val="093254"/>
      </a:dk2>
      <a:lt2>
        <a:srgbClr val="FFFFFF"/>
      </a:lt2>
      <a:accent1>
        <a:srgbClr val="005659"/>
      </a:accent1>
      <a:accent2>
        <a:srgbClr val="093254"/>
      </a:accent2>
      <a:accent3>
        <a:srgbClr val="3FA947"/>
      </a:accent3>
      <a:accent4>
        <a:srgbClr val="00734F"/>
      </a:accent4>
      <a:accent5>
        <a:srgbClr val="92C82E"/>
      </a:accent5>
      <a:accent6>
        <a:srgbClr val="F36C20"/>
      </a:accent6>
      <a:hlink>
        <a:srgbClr val="00BFDF"/>
      </a:hlink>
      <a:folHlink>
        <a:srgbClr val="7330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4" id="{FBC8EA80-A3DA-E54B-88C8-85CC3B551E85}" vid="{D8FACF28-C2FD-DE47-9339-3293D0449437}"/>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6493094-0435-4eae-a32c-76983131fc0f">
      <Terms xmlns="http://schemas.microsoft.com/office/infopath/2007/PartnerControls"/>
    </lcf76f155ced4ddcb4097134ff3c332f>
    <TaxCatchAll xmlns="1bca0e2f-16d9-4d6a-8327-7fd70d5596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6F7E63EF2496EC4A8317235C224509C7" ma:contentTypeVersion="15" ma:contentTypeDescription="Create a new document." ma:contentTypeScope="" ma:versionID="2567e716e479f0fe1fad83c07d0475b4">
  <xsd:schema xmlns:xsd="http://www.w3.org/2001/XMLSchema" xmlns:xs="http://www.w3.org/2001/XMLSchema" xmlns:p="http://schemas.microsoft.com/office/2006/metadata/properties" xmlns:ns2="f6493094-0435-4eae-a32c-76983131fc0f" xmlns:ns3="1bca0e2f-16d9-4d6a-8327-7fd70d55969c" targetNamespace="http://schemas.microsoft.com/office/2006/metadata/properties" ma:root="true" ma:fieldsID="012dbca595c35fff498512ea9a6f57f6" ns2:_="" ns3:_="">
    <xsd:import namespace="f6493094-0435-4eae-a32c-76983131fc0f"/>
    <xsd:import namespace="1bca0e2f-16d9-4d6a-8327-7fd70d55969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lcf76f155ced4ddcb4097134ff3c332f" minOccurs="0"/>
                <xsd:element ref="ns3:TaxCatchAll"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493094-0435-4eae-a32c-76983131f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24ab7d2-68ae-4300-a5cd-dbcd0e7db7b8"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bca0e2f-16d9-4d6a-8327-7fd70d55969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8ae85c5a-a45e-43e1-b40a-0ff7d4a9c2a1}" ma:internalName="TaxCatchAll" ma:showField="CatchAllData" ma:web="1bca0e2f-16d9-4d6a-8327-7fd70d55969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AB852A-0F1E-43AF-86DD-CDEB92FA258D}">
  <ds:schemaRefs>
    <ds:schemaRef ds:uri="http://schemas.microsoft.com/office/2006/metadata/properties"/>
    <ds:schemaRef ds:uri="http://schemas.openxmlformats.org/package/2006/metadata/core-properties"/>
    <ds:schemaRef ds:uri="http://purl.org/dc/elements/1.1/"/>
    <ds:schemaRef ds:uri="http://purl.org/dc/terms/"/>
    <ds:schemaRef ds:uri="f6493094-0435-4eae-a32c-76983131fc0f"/>
    <ds:schemaRef ds:uri="http://schemas.microsoft.com/office/infopath/2007/PartnerControls"/>
    <ds:schemaRef ds:uri="http://schemas.microsoft.com/office/2006/documentManagement/types"/>
    <ds:schemaRef ds:uri="http://purl.org/dc/dcmitype/"/>
    <ds:schemaRef ds:uri="1bca0e2f-16d9-4d6a-8327-7fd70d55969c"/>
    <ds:schemaRef ds:uri="http://www.w3.org/XML/1998/namespace"/>
  </ds:schemaRefs>
</ds:datastoreItem>
</file>

<file path=customXml/itemProps2.xml><?xml version="1.0" encoding="utf-8"?>
<ds:datastoreItem xmlns:ds="http://schemas.openxmlformats.org/officeDocument/2006/customXml" ds:itemID="{34A581EC-43B8-4740-9F2D-8D1D7BA3A37E}">
  <ds:schemaRefs>
    <ds:schemaRef ds:uri="http://schemas.microsoft.com/sharepoint/v3/contenttype/forms"/>
  </ds:schemaRefs>
</ds:datastoreItem>
</file>

<file path=customXml/itemProps3.xml><?xml version="1.0" encoding="utf-8"?>
<ds:datastoreItem xmlns:ds="http://schemas.openxmlformats.org/officeDocument/2006/customXml" ds:itemID="{E12A6851-F7E1-42FB-812A-E3A1277D2969}">
  <ds:schemaRefs>
    <ds:schemaRef ds:uri="http://schemas.microsoft.com/office/2006/metadata/longProperties"/>
  </ds:schemaRefs>
</ds:datastoreItem>
</file>

<file path=customXml/itemProps4.xml><?xml version="1.0" encoding="utf-8"?>
<ds:datastoreItem xmlns:ds="http://schemas.openxmlformats.org/officeDocument/2006/customXml" ds:itemID="{B205390E-2F4D-495D-B0FA-0DB1A2F874DF}">
  <ds:schemaRefs>
    <ds:schemaRef ds:uri="1bca0e2f-16d9-4d6a-8327-7fd70d55969c"/>
    <ds:schemaRef ds:uri="f6493094-0435-4eae-a32c-76983131fc0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584</Words>
  <Application>Microsoft Office PowerPoint</Application>
  <PresentationFormat>On-screen Show (4:3)</PresentationFormat>
  <Paragraphs>47</Paragraphs>
  <Slides>10</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Commerce équitable et consumérisme éthique</vt:lpstr>
      <vt:lpstr>Remarque spéciale à l’intention du personnel enseignant</vt:lpstr>
      <vt:lpstr>Choix du consommateur</vt:lpstr>
      <vt:lpstr>Activité « pensez-y-bien »</vt:lpstr>
      <vt:lpstr>Pourquoi le commerce équitable?</vt:lpstr>
      <vt:lpstr>C’est quoi l’écoblanchiment?</vt:lpstr>
      <vt:lpstr>Détecter l’écoblanchiment</vt:lpstr>
      <vt:lpstr>Détecter l’écoblanchiment</vt:lpstr>
      <vt:lpstr>Détecter l’écoblanchiment</vt:lpstr>
      <vt:lpstr>Questions de réflexion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Frontier College Literacy. Learning for Life</dc:title>
  <dc:creator/>
  <cp:lastModifiedBy/>
  <cp:revision>90</cp:revision>
  <dcterms:created xsi:type="dcterms:W3CDTF">2011-06-06T13:23:04Z</dcterms:created>
  <dcterms:modified xsi:type="dcterms:W3CDTF">2023-04-03T17:49:43Z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Meredith Roberts</vt:lpwstr>
  </property>
  <property fmtid="{D5CDD505-2E9C-101B-9397-08002B2CF9AE}" pid="3" name="Order">
    <vt:lpwstr>935400.000000000</vt:lpwstr>
  </property>
  <property fmtid="{D5CDD505-2E9C-101B-9397-08002B2CF9AE}" pid="4" name="display_urn:schemas-microsoft-com:office:office#Author">
    <vt:lpwstr>Meredith Roberts</vt:lpwstr>
  </property>
  <property fmtid="{D5CDD505-2E9C-101B-9397-08002B2CF9AE}" pid="5" name="ContentTypeId">
    <vt:lpwstr>0x0101006F7E63EF2496EC4A8317235C224509C7</vt:lpwstr>
  </property>
  <property fmtid="{D5CDD505-2E9C-101B-9397-08002B2CF9AE}" pid="6" name="MediaServiceImageTags">
    <vt:lpwstr/>
  </property>
</Properties>
</file>